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Arimo" panose="020B0604020202020204" charset="0"/>
      <p:regular r:id="rId28"/>
    </p:embeddedFont>
    <p:embeddedFont>
      <p:font typeface="Calibri" panose="020F0502020204030204" pitchFamily="34" charset="0"/>
      <p:regular r:id="rId29"/>
      <p:bold r:id="rId30"/>
      <p:italic r:id="rId31"/>
      <p:boldItalic r:id="rId32"/>
    </p:embeddedFont>
    <p:embeddedFont>
      <p:font typeface="HK Grotesk Bold" panose="020B0604020202020204" charset="-18"/>
      <p:regular r:id="rId33"/>
    </p:embeddedFont>
    <p:embeddedFont>
      <p:font typeface="HK Grotesk Light" panose="020B0604020202020204" charset="-18"/>
      <p:regular r:id="rId34"/>
    </p:embeddedFont>
    <p:embeddedFont>
      <p:font typeface="HK Grotesk Medium" panose="020B0604020202020204" charset="-18"/>
      <p:regular r:id="rId35"/>
    </p:embeddedFont>
    <p:embeddedFont>
      <p:font typeface="HK Grotesk Medium Bold" panose="020B0604020202020204" charset="-18"/>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7" d="100"/>
          <a:sy n="37" d="100"/>
        </p:scale>
        <p:origin x="504" y="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2.sv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svg"/><Relationship Id="rId7" Type="http://schemas.openxmlformats.org/officeDocument/2006/relationships/image" Target="../media/image19.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3" Type="http://schemas.openxmlformats.org/officeDocument/2006/relationships/image" Target="../media/image3.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image" Target="../media/image2.png"/><Relationship Id="rId16"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2.sv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svg"/><Relationship Id="rId7" Type="http://schemas.openxmlformats.org/officeDocument/2006/relationships/image" Target="../media/image19.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3" Type="http://schemas.openxmlformats.org/officeDocument/2006/relationships/image" Target="../media/image3.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image" Target="../media/image2.png"/><Relationship Id="rId16"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grpSp>
        <p:nvGrpSpPr>
          <p:cNvPr id="5" name="Group 5"/>
          <p:cNvGrpSpPr>
            <a:grpSpLocks noChangeAspect="1"/>
          </p:cNvGrpSpPr>
          <p:nvPr/>
        </p:nvGrpSpPr>
        <p:grpSpPr>
          <a:xfrm>
            <a:off x="9962588" y="2004239"/>
            <a:ext cx="8788531" cy="8788531"/>
            <a:chOff x="0" y="0"/>
            <a:chExt cx="6350000" cy="6350000"/>
          </a:xfrm>
        </p:grpSpPr>
        <p:sp>
          <p:nvSpPr>
            <p:cNvPr id="6" name="Freeform 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t="-24985" b="-24985"/>
              </a:stretch>
            </a:blip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825656" y="1028700"/>
            <a:ext cx="433644" cy="108017"/>
          </a:xfrm>
          <a:prstGeom prst="rect">
            <a:avLst/>
          </a:prstGeom>
        </p:spPr>
      </p:pic>
      <p:sp>
        <p:nvSpPr>
          <p:cNvPr id="8" name="TextBox 8"/>
          <p:cNvSpPr txBox="1"/>
          <p:nvPr/>
        </p:nvSpPr>
        <p:spPr>
          <a:xfrm>
            <a:off x="1870155" y="2118754"/>
            <a:ext cx="7840868" cy="3783335"/>
          </a:xfrm>
          <a:prstGeom prst="rect">
            <a:avLst/>
          </a:prstGeom>
        </p:spPr>
        <p:txBody>
          <a:bodyPr lIns="0" tIns="0" rIns="0" bIns="0" rtlCol="0" anchor="t">
            <a:spAutoFit/>
          </a:bodyPr>
          <a:lstStyle/>
          <a:p>
            <a:pPr algn="ctr">
              <a:lnSpc>
                <a:spcPts val="5940"/>
              </a:lnSpc>
            </a:pPr>
            <a:r>
              <a:rPr lang="en-US" sz="5400">
                <a:solidFill>
                  <a:srgbClr val="FFC033"/>
                </a:solidFill>
                <a:latin typeface="HK Grotesk Bold"/>
              </a:rPr>
              <a:t>SZOFTVERFEJLESZTŐ ÉS -</a:t>
            </a:r>
            <a:r>
              <a:rPr lang="en-US" sz="5400">
                <a:solidFill>
                  <a:srgbClr val="E9E9E9"/>
                </a:solidFill>
                <a:latin typeface="HK Grotesk Bold"/>
              </a:rPr>
              <a:t>TESZTELŐ</a:t>
            </a:r>
          </a:p>
          <a:p>
            <a:pPr algn="ctr">
              <a:lnSpc>
                <a:spcPts val="5940"/>
              </a:lnSpc>
            </a:pPr>
            <a:r>
              <a:rPr lang="en-US" sz="5400">
                <a:solidFill>
                  <a:srgbClr val="FFC033"/>
                </a:solidFill>
                <a:latin typeface="HK Grotesk Bold"/>
              </a:rPr>
              <a:t> </a:t>
            </a:r>
          </a:p>
          <a:p>
            <a:pPr algn="ctr">
              <a:lnSpc>
                <a:spcPts val="5940"/>
              </a:lnSpc>
            </a:pPr>
            <a:r>
              <a:rPr lang="en-US" sz="5400">
                <a:solidFill>
                  <a:srgbClr val="E9E9E9"/>
                </a:solidFill>
                <a:latin typeface="HK Grotesk Bold"/>
              </a:rPr>
              <a:t>vizsgaremek</a:t>
            </a:r>
          </a:p>
          <a:p>
            <a:pPr algn="ctr">
              <a:lnSpc>
                <a:spcPts val="5940"/>
              </a:lnSpc>
            </a:pPr>
            <a:r>
              <a:rPr lang="en-US" sz="5400">
                <a:solidFill>
                  <a:srgbClr val="FFC033"/>
                </a:solidFill>
                <a:latin typeface="HK Grotesk Bold"/>
              </a:rPr>
              <a:t>2023</a:t>
            </a:r>
          </a:p>
        </p:txBody>
      </p:sp>
      <p:sp>
        <p:nvSpPr>
          <p:cNvPr id="9" name="TextBox 9"/>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01</a:t>
            </a:r>
          </a:p>
        </p:txBody>
      </p:sp>
      <p:sp>
        <p:nvSpPr>
          <p:cNvPr id="10" name="TextBox 10"/>
          <p:cNvSpPr txBox="1"/>
          <p:nvPr/>
        </p:nvSpPr>
        <p:spPr>
          <a:xfrm>
            <a:off x="1505466" y="8803005"/>
            <a:ext cx="8570246" cy="455295"/>
          </a:xfrm>
          <a:prstGeom prst="rect">
            <a:avLst/>
          </a:prstGeom>
        </p:spPr>
        <p:txBody>
          <a:bodyPr lIns="0" tIns="0" rIns="0" bIns="0" rtlCol="0" anchor="t">
            <a:spAutoFit/>
          </a:bodyPr>
          <a:lstStyle/>
          <a:p>
            <a:pPr>
              <a:lnSpc>
                <a:spcPts val="3779"/>
              </a:lnSpc>
            </a:pPr>
            <a:r>
              <a:rPr lang="en-US" sz="2700">
                <a:solidFill>
                  <a:srgbClr val="FFC033"/>
                </a:solidFill>
                <a:latin typeface="HK Grotesk Medium Bold"/>
              </a:rPr>
              <a:t>Készítette: Gimesi Ádám, Harka Szilárd, Lippai Ádám</a:t>
            </a:r>
          </a:p>
        </p:txBody>
      </p:sp>
      <p:grpSp>
        <p:nvGrpSpPr>
          <p:cNvPr id="11" name="Group 11"/>
          <p:cNvGrpSpPr/>
          <p:nvPr/>
        </p:nvGrpSpPr>
        <p:grpSpPr>
          <a:xfrm>
            <a:off x="901141" y="849829"/>
            <a:ext cx="479273" cy="592825"/>
            <a:chOff x="0" y="0"/>
            <a:chExt cx="639030" cy="790433"/>
          </a:xfrm>
        </p:grpSpPr>
        <p:grpSp>
          <p:nvGrpSpPr>
            <p:cNvPr id="12" name="Group 12"/>
            <p:cNvGrpSpPr/>
            <p:nvPr/>
          </p:nvGrpSpPr>
          <p:grpSpPr>
            <a:xfrm>
              <a:off x="0" y="123874"/>
              <a:ext cx="602687" cy="602687"/>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14" name="TextBox 14"/>
            <p:cNvSpPr txBox="1"/>
            <p:nvPr/>
          </p:nvSpPr>
          <p:spPr>
            <a:xfrm>
              <a:off x="0" y="28575"/>
              <a:ext cx="639030" cy="761858"/>
            </a:xfrm>
            <a:prstGeom prst="rect">
              <a:avLst/>
            </a:prstGeom>
          </p:spPr>
          <p:txBody>
            <a:bodyPr lIns="0" tIns="0" rIns="0" bIns="0" rtlCol="0" anchor="t">
              <a:spAutoFit/>
            </a:bodyPr>
            <a:lstStyle/>
            <a:p>
              <a:pPr algn="ctr">
                <a:lnSpc>
                  <a:spcPts val="4308"/>
                </a:lnSpc>
              </a:pPr>
              <a:r>
                <a:rPr lang="en-US" sz="3916">
                  <a:solidFill>
                    <a:srgbClr val="2E2E2E"/>
                  </a:solidFill>
                  <a:latin typeface="HK Grotesk Bold"/>
                </a:rPr>
                <a:t>v</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grpSp>
        <p:nvGrpSpPr>
          <p:cNvPr id="5" name="Group 5"/>
          <p:cNvGrpSpPr/>
          <p:nvPr/>
        </p:nvGrpSpPr>
        <p:grpSpPr>
          <a:xfrm>
            <a:off x="10459798" y="-448567"/>
            <a:ext cx="8291321" cy="8814622"/>
            <a:chOff x="0" y="0"/>
            <a:chExt cx="7974869" cy="8478197"/>
          </a:xfrm>
        </p:grpSpPr>
        <p:sp>
          <p:nvSpPr>
            <p:cNvPr id="6" name="Freeform 6"/>
            <p:cNvSpPr/>
            <p:nvPr/>
          </p:nvSpPr>
          <p:spPr>
            <a:xfrm>
              <a:off x="0" y="0"/>
              <a:ext cx="7974869" cy="8478197"/>
            </a:xfrm>
            <a:custGeom>
              <a:avLst/>
              <a:gdLst/>
              <a:ahLst/>
              <a:cxnLst/>
              <a:rect l="l" t="t" r="r" b="b"/>
              <a:pathLst>
                <a:path w="7974869" h="8478197">
                  <a:moveTo>
                    <a:pt x="7670069" y="0"/>
                  </a:moveTo>
                  <a:lnTo>
                    <a:pt x="304800" y="0"/>
                  </a:lnTo>
                  <a:cubicBezTo>
                    <a:pt x="135890" y="0"/>
                    <a:pt x="0" y="135890"/>
                    <a:pt x="0" y="304800"/>
                  </a:cubicBezTo>
                  <a:lnTo>
                    <a:pt x="0" y="8173397"/>
                  </a:lnTo>
                  <a:cubicBezTo>
                    <a:pt x="0" y="8342307"/>
                    <a:pt x="135890" y="8478197"/>
                    <a:pt x="304800" y="8478197"/>
                  </a:cubicBezTo>
                  <a:lnTo>
                    <a:pt x="7670069" y="8478197"/>
                  </a:lnTo>
                  <a:cubicBezTo>
                    <a:pt x="7838979" y="8478197"/>
                    <a:pt x="7974869" y="8342307"/>
                    <a:pt x="7974869" y="8173397"/>
                  </a:cubicBezTo>
                  <a:lnTo>
                    <a:pt x="7974869" y="304800"/>
                  </a:lnTo>
                  <a:cubicBezTo>
                    <a:pt x="7974869" y="135890"/>
                    <a:pt x="7838979" y="0"/>
                    <a:pt x="7670069" y="0"/>
                  </a:cubicBezTo>
                  <a:close/>
                </a:path>
              </a:pathLst>
            </a:custGeom>
            <a:solidFill>
              <a:srgbClr val="2E2E2E"/>
            </a:solidFill>
          </p:spPr>
        </p:sp>
      </p:grpSp>
      <p:grpSp>
        <p:nvGrpSpPr>
          <p:cNvPr id="7" name="Group 7"/>
          <p:cNvGrpSpPr>
            <a:grpSpLocks noChangeAspect="1"/>
          </p:cNvGrpSpPr>
          <p:nvPr/>
        </p:nvGrpSpPr>
        <p:grpSpPr>
          <a:xfrm>
            <a:off x="9019065" y="1442654"/>
            <a:ext cx="3311101" cy="6551582"/>
            <a:chOff x="0" y="0"/>
            <a:chExt cx="2620010" cy="5184140"/>
          </a:xfrm>
        </p:grpSpPr>
        <p:sp>
          <p:nvSpPr>
            <p:cNvPr id="8" name="Freeform 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222222"/>
            </a:solidFill>
          </p:spPr>
        </p:sp>
        <p:sp>
          <p:nvSpPr>
            <p:cNvPr id="9" name="Freeform 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8847" r="-8847"/>
              </a:stretch>
            </a:blipFill>
          </p:spPr>
        </p:sp>
        <p:sp>
          <p:nvSpPr>
            <p:cNvPr id="10" name="Freeform 1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id="11" name="Freeform 1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id="12" name="Freeform 1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3" name="Freeform 1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22222"/>
            </a:solidFill>
          </p:spPr>
        </p:sp>
        <p:sp>
          <p:nvSpPr>
            <p:cNvPr id="14" name="Freeform 1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5" name="Freeform 1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6" name="Freeform 1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2E2E2E"/>
            </a:solidFill>
          </p:spPr>
        </p:sp>
      </p:grpSp>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825656" y="9150283"/>
            <a:ext cx="433644" cy="108017"/>
          </a:xfrm>
          <a:prstGeom prst="rect">
            <a:avLst/>
          </a:prstGeom>
        </p:spPr>
      </p:pic>
      <p:sp>
        <p:nvSpPr>
          <p:cNvPr id="18" name="TextBox 18"/>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10</a:t>
            </a:r>
          </a:p>
        </p:txBody>
      </p:sp>
      <p:sp>
        <p:nvSpPr>
          <p:cNvPr id="19" name="TextBox 19"/>
          <p:cNvSpPr txBox="1"/>
          <p:nvPr/>
        </p:nvSpPr>
        <p:spPr>
          <a:xfrm>
            <a:off x="2202205" y="3944420"/>
            <a:ext cx="6816860" cy="1128790"/>
          </a:xfrm>
          <a:prstGeom prst="rect">
            <a:avLst/>
          </a:prstGeom>
        </p:spPr>
        <p:txBody>
          <a:bodyPr lIns="0" tIns="0" rIns="0" bIns="0" rtlCol="0" anchor="t">
            <a:spAutoFit/>
          </a:bodyPr>
          <a:lstStyle/>
          <a:p>
            <a:pPr>
              <a:lnSpc>
                <a:spcPts val="8799"/>
              </a:lnSpc>
            </a:pPr>
            <a:r>
              <a:rPr lang="en-US" sz="7999" dirty="0" err="1">
                <a:solidFill>
                  <a:srgbClr val="FFC033"/>
                </a:solidFill>
                <a:latin typeface="HK Grotesk Bold"/>
              </a:rPr>
              <a:t>Reszponzívitás</a:t>
            </a:r>
            <a:endParaRPr lang="en-US" sz="7999" dirty="0">
              <a:solidFill>
                <a:srgbClr val="FFC033"/>
              </a:solidFill>
              <a:latin typeface="HK Grotesk Bold"/>
            </a:endParaRPr>
          </a:p>
        </p:txBody>
      </p:sp>
      <p:sp>
        <p:nvSpPr>
          <p:cNvPr id="20" name="TextBox 20"/>
          <p:cNvSpPr txBox="1"/>
          <p:nvPr/>
        </p:nvSpPr>
        <p:spPr>
          <a:xfrm>
            <a:off x="13363931" y="2710146"/>
            <a:ext cx="3461767" cy="3454461"/>
          </a:xfrm>
          <a:prstGeom prst="rect">
            <a:avLst/>
          </a:prstGeom>
        </p:spPr>
        <p:txBody>
          <a:bodyPr lIns="0" tIns="0" rIns="0" bIns="0" rtlCol="0" anchor="t">
            <a:spAutoFit/>
          </a:bodyPr>
          <a:lstStyle/>
          <a:p>
            <a:pPr>
              <a:lnSpc>
                <a:spcPts val="3150"/>
              </a:lnSpc>
            </a:pPr>
            <a:r>
              <a:rPr lang="en-US" sz="2100" spc="63" dirty="0">
                <a:solidFill>
                  <a:srgbClr val="FFFFFF"/>
                </a:solidFill>
                <a:latin typeface="HK Grotesk Light"/>
              </a:rPr>
              <a:t>Az </a:t>
            </a:r>
            <a:r>
              <a:rPr lang="en-US" sz="2100" spc="63" dirty="0" err="1">
                <a:solidFill>
                  <a:srgbClr val="FFFFFF"/>
                </a:solidFill>
                <a:latin typeface="HK Grotesk Light"/>
              </a:rPr>
              <a:t>oldalunk</a:t>
            </a:r>
            <a:r>
              <a:rPr lang="en-US" sz="2100" spc="63" dirty="0">
                <a:solidFill>
                  <a:srgbClr val="FFFFFF"/>
                </a:solidFill>
                <a:latin typeface="HK Grotesk Light"/>
              </a:rPr>
              <a:t> </a:t>
            </a:r>
            <a:r>
              <a:rPr lang="en-US" sz="2100" spc="63" dirty="0" err="1">
                <a:solidFill>
                  <a:srgbClr val="FFFFFF"/>
                </a:solidFill>
                <a:latin typeface="HK Grotesk Light"/>
              </a:rPr>
              <a:t>reszponzív</a:t>
            </a:r>
            <a:r>
              <a:rPr lang="en-US" sz="2100" spc="63" dirty="0">
                <a:solidFill>
                  <a:srgbClr val="FFFFFF"/>
                </a:solidFill>
                <a:latin typeface="HK Grotesk Light"/>
              </a:rPr>
              <a:t> </a:t>
            </a:r>
            <a:r>
              <a:rPr lang="en-US" sz="2100" spc="63" dirty="0" err="1">
                <a:solidFill>
                  <a:srgbClr val="FFFFFF"/>
                </a:solidFill>
                <a:latin typeface="HK Grotesk Light"/>
              </a:rPr>
              <a:t>és</a:t>
            </a:r>
            <a:r>
              <a:rPr lang="en-US" sz="2100" spc="63" dirty="0">
                <a:solidFill>
                  <a:srgbClr val="FFFFFF"/>
                </a:solidFill>
                <a:latin typeface="HK Grotesk Light"/>
              </a:rPr>
              <a:t> </a:t>
            </a:r>
            <a:r>
              <a:rPr lang="en-US" sz="2100" spc="63" dirty="0" err="1">
                <a:solidFill>
                  <a:srgbClr val="FFFFFF"/>
                </a:solidFill>
                <a:latin typeface="HK Grotesk Light"/>
              </a:rPr>
              <a:t>adaptív</a:t>
            </a:r>
            <a:r>
              <a:rPr lang="en-US" sz="2100" spc="63" dirty="0">
                <a:solidFill>
                  <a:srgbClr val="FFFFFF"/>
                </a:solidFill>
                <a:latin typeface="HK Grotesk Light"/>
              </a:rPr>
              <a:t> </a:t>
            </a:r>
            <a:r>
              <a:rPr lang="en-US" sz="2100" spc="63" dirty="0" err="1">
                <a:solidFill>
                  <a:srgbClr val="FFFFFF"/>
                </a:solidFill>
                <a:latin typeface="HK Grotesk Light"/>
              </a:rPr>
              <a:t>designnal</a:t>
            </a:r>
            <a:r>
              <a:rPr lang="en-US" sz="2100" spc="63" dirty="0">
                <a:solidFill>
                  <a:srgbClr val="FFFFFF"/>
                </a:solidFill>
                <a:latin typeface="HK Grotesk Light"/>
              </a:rPr>
              <a:t> </a:t>
            </a:r>
            <a:r>
              <a:rPr lang="en-US" sz="2100" spc="63" dirty="0" err="1">
                <a:solidFill>
                  <a:srgbClr val="FFFFFF"/>
                </a:solidFill>
                <a:latin typeface="HK Grotesk Light"/>
              </a:rPr>
              <a:t>rendelkezik</a:t>
            </a:r>
            <a:r>
              <a:rPr lang="en-US" sz="2100" spc="63" dirty="0">
                <a:solidFill>
                  <a:srgbClr val="FFFFFF"/>
                </a:solidFill>
                <a:latin typeface="HK Grotesk Light"/>
              </a:rPr>
              <a:t>, </a:t>
            </a:r>
            <a:r>
              <a:rPr lang="en-US" sz="2100" spc="63" dirty="0" err="1">
                <a:solidFill>
                  <a:srgbClr val="FFFFFF"/>
                </a:solidFill>
                <a:latin typeface="HK Grotesk Light"/>
              </a:rPr>
              <a:t>így</a:t>
            </a:r>
            <a:r>
              <a:rPr lang="en-US" sz="2100" spc="63" dirty="0">
                <a:solidFill>
                  <a:srgbClr val="FFFFFF"/>
                </a:solidFill>
                <a:latin typeface="HK Grotesk Light"/>
              </a:rPr>
              <a:t> </a:t>
            </a:r>
            <a:r>
              <a:rPr lang="en-US" sz="2100" spc="63" dirty="0" err="1">
                <a:solidFill>
                  <a:srgbClr val="FFFFFF"/>
                </a:solidFill>
                <a:latin typeface="HK Grotesk Light"/>
              </a:rPr>
              <a:t>tökéletesen</a:t>
            </a:r>
            <a:r>
              <a:rPr lang="en-US" sz="2100" spc="63" dirty="0">
                <a:solidFill>
                  <a:srgbClr val="FFFFFF"/>
                </a:solidFill>
                <a:latin typeface="HK Grotesk Light"/>
              </a:rPr>
              <a:t> </a:t>
            </a:r>
            <a:r>
              <a:rPr lang="en-US" sz="2100" spc="63" dirty="0" err="1">
                <a:solidFill>
                  <a:srgbClr val="FFFFFF"/>
                </a:solidFill>
                <a:latin typeface="HK Grotesk Light"/>
              </a:rPr>
              <a:t>alkalmazkodik</a:t>
            </a:r>
            <a:r>
              <a:rPr lang="en-US" sz="2100" spc="63" dirty="0">
                <a:solidFill>
                  <a:srgbClr val="FFFFFF"/>
                </a:solidFill>
                <a:latin typeface="HK Grotesk Light"/>
              </a:rPr>
              <a:t> </a:t>
            </a:r>
            <a:r>
              <a:rPr lang="en-US" sz="2100" spc="63" dirty="0" err="1">
                <a:solidFill>
                  <a:srgbClr val="FFFFFF"/>
                </a:solidFill>
                <a:latin typeface="HK Grotesk Light"/>
              </a:rPr>
              <a:t>mindenféle</a:t>
            </a:r>
            <a:r>
              <a:rPr lang="en-US" sz="2100" spc="63" dirty="0">
                <a:solidFill>
                  <a:srgbClr val="FFFFFF"/>
                </a:solidFill>
                <a:latin typeface="HK Grotesk Light"/>
              </a:rPr>
              <a:t> </a:t>
            </a:r>
            <a:r>
              <a:rPr lang="en-US" sz="2100" spc="63" dirty="0" err="1">
                <a:solidFill>
                  <a:srgbClr val="FFFFFF"/>
                </a:solidFill>
                <a:latin typeface="HK Grotesk Light"/>
              </a:rPr>
              <a:t>képernyőmérethez</a:t>
            </a:r>
            <a:r>
              <a:rPr lang="en-US" sz="2100" spc="63" dirty="0">
                <a:solidFill>
                  <a:srgbClr val="FFFFFF"/>
                </a:solidFill>
                <a:latin typeface="HK Grotesk Light"/>
              </a:rPr>
              <a:t> </a:t>
            </a:r>
            <a:r>
              <a:rPr lang="en-US" sz="2100" spc="63" dirty="0" err="1">
                <a:solidFill>
                  <a:srgbClr val="FFFFFF"/>
                </a:solidFill>
                <a:latin typeface="HK Grotesk Light"/>
              </a:rPr>
              <a:t>és</a:t>
            </a:r>
            <a:r>
              <a:rPr lang="en-US" sz="2100" spc="63" dirty="0">
                <a:solidFill>
                  <a:srgbClr val="FFFFFF"/>
                </a:solidFill>
                <a:latin typeface="HK Grotesk Light"/>
              </a:rPr>
              <a:t> </a:t>
            </a:r>
            <a:r>
              <a:rPr lang="en-US" sz="2100" spc="63" dirty="0" err="1">
                <a:solidFill>
                  <a:srgbClr val="FFFFFF"/>
                </a:solidFill>
                <a:latin typeface="HK Grotesk Light"/>
              </a:rPr>
              <a:t>eszközhöz</a:t>
            </a:r>
            <a:r>
              <a:rPr lang="en-US" sz="2100" spc="63" dirty="0">
                <a:solidFill>
                  <a:srgbClr val="FFFFFF"/>
                </a:solidFill>
                <a:latin typeface="HK Grotesk Light"/>
              </a:rPr>
              <a:t>, </a:t>
            </a:r>
            <a:r>
              <a:rPr lang="en-US" sz="2100" spc="63" dirty="0" err="1">
                <a:solidFill>
                  <a:srgbClr val="FFFFFF"/>
                </a:solidFill>
                <a:latin typeface="HK Grotesk Light"/>
              </a:rPr>
              <a:t>lehetővé</a:t>
            </a:r>
            <a:r>
              <a:rPr lang="en-US" sz="2100" spc="63" dirty="0">
                <a:solidFill>
                  <a:srgbClr val="FFFFFF"/>
                </a:solidFill>
                <a:latin typeface="HK Grotesk Light"/>
              </a:rPr>
              <a:t> </a:t>
            </a:r>
            <a:r>
              <a:rPr lang="en-US" sz="2100" spc="63" dirty="0" err="1">
                <a:solidFill>
                  <a:srgbClr val="FFFFFF"/>
                </a:solidFill>
                <a:latin typeface="HK Grotesk Light"/>
              </a:rPr>
              <a:t>téve</a:t>
            </a:r>
            <a:r>
              <a:rPr lang="en-US" sz="2100" spc="63" dirty="0">
                <a:solidFill>
                  <a:srgbClr val="FFFFFF"/>
                </a:solidFill>
                <a:latin typeface="HK Grotesk Light"/>
              </a:rPr>
              <a:t> a </a:t>
            </a:r>
            <a:r>
              <a:rPr lang="en-US" sz="2100" spc="63" dirty="0" err="1">
                <a:solidFill>
                  <a:srgbClr val="FFFFFF"/>
                </a:solidFill>
                <a:latin typeface="HK Grotesk Light"/>
              </a:rPr>
              <a:t>felhasználók</a:t>
            </a:r>
            <a:r>
              <a:rPr lang="en-US" sz="2100" spc="63" dirty="0">
                <a:solidFill>
                  <a:srgbClr val="FFFFFF"/>
                </a:solidFill>
                <a:latin typeface="HK Grotesk Light"/>
              </a:rPr>
              <a:t> </a:t>
            </a:r>
            <a:r>
              <a:rPr lang="en-US" sz="2100" spc="63" dirty="0" err="1">
                <a:solidFill>
                  <a:srgbClr val="FFFFFF"/>
                </a:solidFill>
                <a:latin typeface="HK Grotesk Light"/>
              </a:rPr>
              <a:t>számára</a:t>
            </a:r>
            <a:r>
              <a:rPr lang="en-US" sz="2100" spc="63" dirty="0">
                <a:solidFill>
                  <a:srgbClr val="FFFFFF"/>
                </a:solidFill>
                <a:latin typeface="HK Grotesk Light"/>
              </a:rPr>
              <a:t> a </a:t>
            </a:r>
            <a:r>
              <a:rPr lang="en-US" sz="2100" spc="63" dirty="0" err="1">
                <a:solidFill>
                  <a:srgbClr val="FFFFFF"/>
                </a:solidFill>
                <a:latin typeface="HK Grotesk Light"/>
              </a:rPr>
              <a:t>kényelmes</a:t>
            </a:r>
            <a:r>
              <a:rPr lang="en-US" sz="2100" spc="63" dirty="0">
                <a:solidFill>
                  <a:srgbClr val="FFFFFF"/>
                </a:solidFill>
                <a:latin typeface="HK Grotesk Light"/>
              </a:rPr>
              <a:t> </a:t>
            </a:r>
            <a:r>
              <a:rPr lang="en-US" sz="2100" spc="63" dirty="0" err="1">
                <a:solidFill>
                  <a:srgbClr val="FFFFFF"/>
                </a:solidFill>
                <a:latin typeface="HK Grotesk Light"/>
              </a:rPr>
              <a:t>és</a:t>
            </a:r>
            <a:r>
              <a:rPr lang="en-US" sz="2100" spc="63" dirty="0">
                <a:solidFill>
                  <a:srgbClr val="FFFFFF"/>
                </a:solidFill>
                <a:latin typeface="HK Grotesk Light"/>
              </a:rPr>
              <a:t> </a:t>
            </a:r>
            <a:r>
              <a:rPr lang="en-US" sz="2100" spc="63" dirty="0" err="1">
                <a:solidFill>
                  <a:srgbClr val="FFFFFF"/>
                </a:solidFill>
                <a:latin typeface="HK Grotesk Light"/>
              </a:rPr>
              <a:t>hatékony</a:t>
            </a:r>
            <a:r>
              <a:rPr lang="en-US" sz="2100" spc="63" dirty="0">
                <a:solidFill>
                  <a:srgbClr val="FFFFFF"/>
                </a:solidFill>
                <a:latin typeface="HK Grotesk Light"/>
              </a:rPr>
              <a:t> </a:t>
            </a:r>
            <a:r>
              <a:rPr lang="en-US" sz="2100" spc="63" dirty="0" err="1">
                <a:solidFill>
                  <a:srgbClr val="FFFFFF"/>
                </a:solidFill>
                <a:latin typeface="HK Grotesk Light"/>
              </a:rPr>
              <a:t>használatot</a:t>
            </a:r>
            <a:r>
              <a:rPr lang="en-US" sz="2100" spc="63" dirty="0">
                <a:solidFill>
                  <a:srgbClr val="FFFFFF"/>
                </a:solidFill>
                <a:latin typeface="HK Grotesk Light"/>
              </a:rPr>
              <a:t>.</a:t>
            </a:r>
          </a:p>
        </p:txBody>
      </p:sp>
      <p:grpSp>
        <p:nvGrpSpPr>
          <p:cNvPr id="21" name="Group 21"/>
          <p:cNvGrpSpPr/>
          <p:nvPr/>
        </p:nvGrpSpPr>
        <p:grpSpPr>
          <a:xfrm>
            <a:off x="901141" y="849829"/>
            <a:ext cx="479273" cy="592825"/>
            <a:chOff x="0" y="0"/>
            <a:chExt cx="639030" cy="790433"/>
          </a:xfrm>
        </p:grpSpPr>
        <p:grpSp>
          <p:nvGrpSpPr>
            <p:cNvPr id="22" name="Group 22"/>
            <p:cNvGrpSpPr/>
            <p:nvPr/>
          </p:nvGrpSpPr>
          <p:grpSpPr>
            <a:xfrm>
              <a:off x="0" y="123874"/>
              <a:ext cx="602687" cy="602687"/>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24" name="TextBox 24"/>
            <p:cNvSpPr txBox="1"/>
            <p:nvPr/>
          </p:nvSpPr>
          <p:spPr>
            <a:xfrm>
              <a:off x="0" y="28575"/>
              <a:ext cx="639030" cy="761858"/>
            </a:xfrm>
            <a:prstGeom prst="rect">
              <a:avLst/>
            </a:prstGeom>
          </p:spPr>
          <p:txBody>
            <a:bodyPr lIns="0" tIns="0" rIns="0" bIns="0" rtlCol="0" anchor="t">
              <a:spAutoFit/>
            </a:bodyPr>
            <a:lstStyle/>
            <a:p>
              <a:pPr algn="ctr">
                <a:lnSpc>
                  <a:spcPts val="4308"/>
                </a:lnSpc>
              </a:pPr>
              <a:r>
                <a:rPr lang="en-US" sz="3916">
                  <a:solidFill>
                    <a:srgbClr val="2E2E2E"/>
                  </a:solidFill>
                  <a:latin typeface="HK Grotesk Bold"/>
                </a:rPr>
                <a:t>v</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1000" fill="hold"/>
                                        <p:tgtEl>
                                          <p:spTgt spid="7"/>
                                        </p:tgtEl>
                                        <p:attrNameLst>
                                          <p:attrName>ppt_w</p:attrName>
                                        </p:attrNameLst>
                                      </p:cBhvr>
                                      <p:tavLst>
                                        <p:tav tm="0">
                                          <p:val>
                                            <p:fltVal val="0"/>
                                          </p:val>
                                        </p:tav>
                                        <p:tav tm="100000">
                                          <p:val>
                                            <p:strVal val="#ppt_w"/>
                                          </p:val>
                                        </p:tav>
                                      </p:tavLst>
                                    </p:anim>
                                    <p:anim calcmode="lin" valueType="num">
                                      <p:cBhvr>
                                        <p:cTn id="21" dur="1000" fill="hold"/>
                                        <p:tgtEl>
                                          <p:spTgt spid="7"/>
                                        </p:tgtEl>
                                        <p:attrNameLst>
                                          <p:attrName>ppt_h</p:attrName>
                                        </p:attrNameLst>
                                      </p:cBhvr>
                                      <p:tavLst>
                                        <p:tav tm="0">
                                          <p:val>
                                            <p:fltVal val="0"/>
                                          </p:val>
                                        </p:tav>
                                        <p:tav tm="100000">
                                          <p:val>
                                            <p:strVal val="#ppt_h"/>
                                          </p:val>
                                        </p:tav>
                                      </p:tavLst>
                                    </p:anim>
                                    <p:anim calcmode="lin" valueType="num">
                                      <p:cBhvr>
                                        <p:cTn id="22" dur="1000" fill="hold"/>
                                        <p:tgtEl>
                                          <p:spTgt spid="7"/>
                                        </p:tgtEl>
                                        <p:attrNameLst>
                                          <p:attrName>style.rotation</p:attrName>
                                        </p:attrNameLst>
                                      </p:cBhvr>
                                      <p:tavLst>
                                        <p:tav tm="0">
                                          <p:val>
                                            <p:fltVal val="90"/>
                                          </p:val>
                                        </p:tav>
                                        <p:tav tm="100000">
                                          <p:val>
                                            <p:fltVal val="0"/>
                                          </p:val>
                                        </p:tav>
                                      </p:tavLst>
                                    </p:anim>
                                    <p:animEffect transition="in" filter="fade">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500" fill="hold"/>
                                        <p:tgtEl>
                                          <p:spTgt spid="20"/>
                                        </p:tgtEl>
                                        <p:attrNameLst>
                                          <p:attrName>ppt_w</p:attrName>
                                        </p:attrNameLst>
                                      </p:cBhvr>
                                      <p:tavLst>
                                        <p:tav tm="0">
                                          <p:val>
                                            <p:fltVal val="0"/>
                                          </p:val>
                                        </p:tav>
                                        <p:tav tm="100000">
                                          <p:val>
                                            <p:strVal val="#ppt_w"/>
                                          </p:val>
                                        </p:tav>
                                      </p:tavLst>
                                    </p:anim>
                                    <p:anim calcmode="lin" valueType="num">
                                      <p:cBhvr>
                                        <p:cTn id="29" dur="500" fill="hold"/>
                                        <p:tgtEl>
                                          <p:spTgt spid="20"/>
                                        </p:tgtEl>
                                        <p:attrNameLst>
                                          <p:attrName>ppt_h</p:attrName>
                                        </p:attrNameLst>
                                      </p:cBhvr>
                                      <p:tavLst>
                                        <p:tav tm="0">
                                          <p:val>
                                            <p:fltVal val="0"/>
                                          </p:val>
                                        </p:tav>
                                        <p:tav tm="100000">
                                          <p:val>
                                            <p:strVal val="#ppt_h"/>
                                          </p:val>
                                        </p:tav>
                                      </p:tavLst>
                                    </p:anim>
                                    <p:animEffect transition="in" filter="fad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grpSp>
        <p:nvGrpSpPr>
          <p:cNvPr id="5" name="Group 5"/>
          <p:cNvGrpSpPr/>
          <p:nvPr/>
        </p:nvGrpSpPr>
        <p:grpSpPr>
          <a:xfrm>
            <a:off x="6779587" y="4470714"/>
            <a:ext cx="11879597" cy="6800527"/>
            <a:chOff x="0" y="0"/>
            <a:chExt cx="11426192" cy="6540974"/>
          </a:xfrm>
        </p:grpSpPr>
        <p:sp>
          <p:nvSpPr>
            <p:cNvPr id="6" name="Freeform 6"/>
            <p:cNvSpPr/>
            <p:nvPr/>
          </p:nvSpPr>
          <p:spPr>
            <a:xfrm>
              <a:off x="0" y="0"/>
              <a:ext cx="11426192" cy="6540974"/>
            </a:xfrm>
            <a:custGeom>
              <a:avLst/>
              <a:gdLst/>
              <a:ahLst/>
              <a:cxnLst/>
              <a:rect l="l" t="t" r="r" b="b"/>
              <a:pathLst>
                <a:path w="11426192" h="6540974">
                  <a:moveTo>
                    <a:pt x="11121392" y="0"/>
                  </a:moveTo>
                  <a:lnTo>
                    <a:pt x="304800" y="0"/>
                  </a:lnTo>
                  <a:cubicBezTo>
                    <a:pt x="135890" y="0"/>
                    <a:pt x="0" y="135890"/>
                    <a:pt x="0" y="304800"/>
                  </a:cubicBezTo>
                  <a:lnTo>
                    <a:pt x="0" y="6236174"/>
                  </a:lnTo>
                  <a:cubicBezTo>
                    <a:pt x="0" y="6405084"/>
                    <a:pt x="135890" y="6540974"/>
                    <a:pt x="304800" y="6540974"/>
                  </a:cubicBezTo>
                  <a:lnTo>
                    <a:pt x="11121392" y="6540974"/>
                  </a:lnTo>
                  <a:cubicBezTo>
                    <a:pt x="11290302" y="6540974"/>
                    <a:pt x="11426192" y="6405084"/>
                    <a:pt x="11426192" y="6236174"/>
                  </a:cubicBezTo>
                  <a:lnTo>
                    <a:pt x="11426192" y="304800"/>
                  </a:lnTo>
                  <a:cubicBezTo>
                    <a:pt x="11426192" y="135890"/>
                    <a:pt x="11290302" y="0"/>
                    <a:pt x="11121392" y="0"/>
                  </a:cubicBezTo>
                  <a:close/>
                </a:path>
              </a:pathLst>
            </a:custGeom>
            <a:solidFill>
              <a:srgbClr val="2E2E2E"/>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25656" y="1055450"/>
            <a:ext cx="433644" cy="108017"/>
          </a:xfrm>
          <a:prstGeom prst="rect">
            <a:avLst/>
          </a:prstGeom>
        </p:spPr>
      </p:pic>
      <p:grpSp>
        <p:nvGrpSpPr>
          <p:cNvPr id="8" name="Group 8"/>
          <p:cNvGrpSpPr/>
          <p:nvPr/>
        </p:nvGrpSpPr>
        <p:grpSpPr>
          <a:xfrm>
            <a:off x="901141" y="849829"/>
            <a:ext cx="479273" cy="592825"/>
            <a:chOff x="0" y="0"/>
            <a:chExt cx="639030" cy="790433"/>
          </a:xfrm>
        </p:grpSpPr>
        <p:grpSp>
          <p:nvGrpSpPr>
            <p:cNvPr id="9" name="Group 9"/>
            <p:cNvGrpSpPr/>
            <p:nvPr/>
          </p:nvGrpSpPr>
          <p:grpSpPr>
            <a:xfrm>
              <a:off x="0" y="123874"/>
              <a:ext cx="602687" cy="602687"/>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11" name="TextBox 11"/>
            <p:cNvSpPr txBox="1"/>
            <p:nvPr/>
          </p:nvSpPr>
          <p:spPr>
            <a:xfrm>
              <a:off x="0" y="28575"/>
              <a:ext cx="639030" cy="761858"/>
            </a:xfrm>
            <a:prstGeom prst="rect">
              <a:avLst/>
            </a:prstGeom>
          </p:spPr>
          <p:txBody>
            <a:bodyPr lIns="0" tIns="0" rIns="0" bIns="0" rtlCol="0" anchor="t">
              <a:spAutoFit/>
            </a:bodyPr>
            <a:lstStyle/>
            <a:p>
              <a:pPr algn="ctr">
                <a:lnSpc>
                  <a:spcPts val="4308"/>
                </a:lnSpc>
              </a:pPr>
              <a:r>
                <a:rPr lang="en-US" sz="3916">
                  <a:solidFill>
                    <a:srgbClr val="2E2E2E"/>
                  </a:solidFill>
                  <a:latin typeface="HK Grotesk Bold"/>
                </a:rPr>
                <a:t>v</a:t>
              </a:r>
            </a:p>
          </p:txBody>
        </p:sp>
      </p:grpSp>
      <p:grpSp>
        <p:nvGrpSpPr>
          <p:cNvPr id="12" name="Group 12"/>
          <p:cNvGrpSpPr/>
          <p:nvPr/>
        </p:nvGrpSpPr>
        <p:grpSpPr>
          <a:xfrm>
            <a:off x="7780037" y="5143500"/>
            <a:ext cx="9773522" cy="1492110"/>
            <a:chOff x="0" y="0"/>
            <a:chExt cx="13031363" cy="1989480"/>
          </a:xfrm>
        </p:grpSpPr>
        <p:sp>
          <p:nvSpPr>
            <p:cNvPr id="13" name="TextBox 13"/>
            <p:cNvSpPr txBox="1"/>
            <p:nvPr/>
          </p:nvSpPr>
          <p:spPr>
            <a:xfrm>
              <a:off x="0" y="-66675"/>
              <a:ext cx="13031363" cy="680640"/>
            </a:xfrm>
            <a:prstGeom prst="rect">
              <a:avLst/>
            </a:prstGeom>
          </p:spPr>
          <p:txBody>
            <a:bodyPr lIns="0" tIns="0" rIns="0" bIns="0" rtlCol="0" anchor="t">
              <a:spAutoFit/>
            </a:bodyPr>
            <a:lstStyle/>
            <a:p>
              <a:pPr>
                <a:lnSpc>
                  <a:spcPts val="4305"/>
                </a:lnSpc>
              </a:pPr>
              <a:r>
                <a:rPr lang="en-US" sz="3075" dirty="0" err="1">
                  <a:solidFill>
                    <a:srgbClr val="FFC033"/>
                  </a:solidFill>
                  <a:latin typeface="HK Grotesk Medium"/>
                </a:rPr>
                <a:t>Kapcsolat</a:t>
              </a:r>
              <a:endParaRPr lang="en-US" sz="3075" dirty="0">
                <a:solidFill>
                  <a:srgbClr val="FFC033"/>
                </a:solidFill>
                <a:latin typeface="HK Grotesk Medium"/>
              </a:endParaRPr>
            </a:p>
          </p:txBody>
        </p:sp>
        <p:sp>
          <p:nvSpPr>
            <p:cNvPr id="14" name="TextBox 14"/>
            <p:cNvSpPr txBox="1"/>
            <p:nvPr/>
          </p:nvSpPr>
          <p:spPr>
            <a:xfrm>
              <a:off x="0" y="901985"/>
              <a:ext cx="13031363" cy="1087495"/>
            </a:xfrm>
            <a:prstGeom prst="rect">
              <a:avLst/>
            </a:prstGeom>
          </p:spPr>
          <p:txBody>
            <a:bodyPr lIns="0" tIns="0" rIns="0" bIns="0" rtlCol="0" anchor="t">
              <a:spAutoFit/>
            </a:bodyPr>
            <a:lstStyle/>
            <a:p>
              <a:pPr>
                <a:lnSpc>
                  <a:spcPts val="3459"/>
                </a:lnSpc>
              </a:pPr>
              <a:r>
                <a:rPr lang="en-US" sz="2306" spc="69" dirty="0" err="1">
                  <a:solidFill>
                    <a:srgbClr val="FFFFFF"/>
                  </a:solidFill>
                  <a:latin typeface="HK Grotesk Light"/>
                </a:rPr>
                <a:t>Adatbázisunk</a:t>
              </a:r>
              <a:r>
                <a:rPr lang="en-US" sz="2306" spc="69" dirty="0">
                  <a:solidFill>
                    <a:srgbClr val="FFFFFF"/>
                  </a:solidFill>
                  <a:latin typeface="HK Grotesk Light"/>
                </a:rPr>
                <a:t> 1:1 </a:t>
              </a:r>
              <a:r>
                <a:rPr lang="en-US" sz="2306" spc="69" dirty="0" err="1">
                  <a:solidFill>
                    <a:srgbClr val="FFFFFF"/>
                  </a:solidFill>
                  <a:latin typeface="HK Grotesk Light"/>
                </a:rPr>
                <a:t>kapcsolatú</a:t>
              </a:r>
              <a:endParaRPr lang="en-US" sz="2306" spc="69" dirty="0">
                <a:solidFill>
                  <a:srgbClr val="FFFFFF"/>
                </a:solidFill>
                <a:latin typeface="HK Grotesk Light"/>
              </a:endParaRPr>
            </a:p>
            <a:p>
              <a:pPr marL="0" lvl="0" indent="0" algn="l">
                <a:lnSpc>
                  <a:spcPts val="3459"/>
                </a:lnSpc>
                <a:spcBef>
                  <a:spcPct val="0"/>
                </a:spcBef>
              </a:pPr>
              <a:r>
                <a:rPr lang="en-US" sz="2306" spc="69" dirty="0" err="1">
                  <a:solidFill>
                    <a:srgbClr val="FFFFFF"/>
                  </a:solidFill>
                  <a:latin typeface="HK Grotesk Light"/>
                </a:rPr>
                <a:t>Egy</a:t>
              </a:r>
              <a:r>
                <a:rPr lang="en-US" sz="2306" spc="69" dirty="0">
                  <a:solidFill>
                    <a:srgbClr val="FFFFFF"/>
                  </a:solidFill>
                  <a:latin typeface="HK Grotesk Light"/>
                </a:rPr>
                <a:t> </a:t>
              </a:r>
              <a:r>
                <a:rPr lang="en-US" sz="2306" spc="69" dirty="0" err="1">
                  <a:solidFill>
                    <a:srgbClr val="FFFFFF"/>
                  </a:solidFill>
                  <a:latin typeface="HK Grotesk Light"/>
                </a:rPr>
                <a:t>táblás</a:t>
              </a:r>
              <a:r>
                <a:rPr lang="en-US" sz="2306" spc="69" dirty="0">
                  <a:solidFill>
                    <a:srgbClr val="FFFFFF"/>
                  </a:solidFill>
                  <a:latin typeface="HK Grotesk Light"/>
                </a:rPr>
                <a:t> </a:t>
              </a:r>
              <a:r>
                <a:rPr lang="en-US" sz="2306" spc="69" dirty="0" err="1">
                  <a:solidFill>
                    <a:srgbClr val="FFFFFF"/>
                  </a:solidFill>
                  <a:latin typeface="HK Grotesk Light"/>
                </a:rPr>
                <a:t>modell</a:t>
              </a:r>
              <a:endParaRPr lang="en-US" sz="2306" spc="69" dirty="0">
                <a:solidFill>
                  <a:srgbClr val="FFFFFF"/>
                </a:solidFill>
                <a:latin typeface="HK Grotesk Light"/>
              </a:endParaRPr>
            </a:p>
          </p:txBody>
        </p:sp>
      </p:grpSp>
      <p:grpSp>
        <p:nvGrpSpPr>
          <p:cNvPr id="15" name="Group 15"/>
          <p:cNvGrpSpPr/>
          <p:nvPr/>
        </p:nvGrpSpPr>
        <p:grpSpPr>
          <a:xfrm>
            <a:off x="7639542" y="7255770"/>
            <a:ext cx="9894653" cy="2795524"/>
            <a:chOff x="0" y="0"/>
            <a:chExt cx="13192870" cy="3727365"/>
          </a:xfrm>
        </p:grpSpPr>
        <p:sp>
          <p:nvSpPr>
            <p:cNvPr id="16" name="TextBox 16"/>
            <p:cNvSpPr txBox="1"/>
            <p:nvPr/>
          </p:nvSpPr>
          <p:spPr>
            <a:xfrm>
              <a:off x="161507" y="-66675"/>
              <a:ext cx="13031363" cy="680640"/>
            </a:xfrm>
            <a:prstGeom prst="rect">
              <a:avLst/>
            </a:prstGeom>
          </p:spPr>
          <p:txBody>
            <a:bodyPr lIns="0" tIns="0" rIns="0" bIns="0" rtlCol="0" anchor="t">
              <a:spAutoFit/>
            </a:bodyPr>
            <a:lstStyle/>
            <a:p>
              <a:pPr>
                <a:lnSpc>
                  <a:spcPts val="4305"/>
                </a:lnSpc>
              </a:pPr>
              <a:r>
                <a:rPr lang="en-US" sz="3075" dirty="0" err="1">
                  <a:solidFill>
                    <a:srgbClr val="FFC033"/>
                  </a:solidFill>
                  <a:latin typeface="HK Grotesk Medium"/>
                </a:rPr>
                <a:t>Mezők</a:t>
              </a:r>
              <a:r>
                <a:rPr lang="en-US" sz="3075" dirty="0">
                  <a:solidFill>
                    <a:srgbClr val="FFC033"/>
                  </a:solidFill>
                  <a:latin typeface="HK Grotesk Medium"/>
                </a:rPr>
                <a:t> </a:t>
              </a:r>
              <a:r>
                <a:rPr lang="en-US" sz="3075" dirty="0" err="1">
                  <a:solidFill>
                    <a:srgbClr val="FFC033"/>
                  </a:solidFill>
                  <a:latin typeface="HK Grotesk Medium"/>
                </a:rPr>
                <a:t>típusai</a:t>
              </a:r>
              <a:endParaRPr lang="en-US" sz="3075" dirty="0">
                <a:solidFill>
                  <a:srgbClr val="FFC033"/>
                </a:solidFill>
                <a:latin typeface="HK Grotesk Medium"/>
              </a:endParaRPr>
            </a:p>
          </p:txBody>
        </p:sp>
        <p:sp>
          <p:nvSpPr>
            <p:cNvPr id="17" name="TextBox 17"/>
            <p:cNvSpPr txBox="1"/>
            <p:nvPr/>
          </p:nvSpPr>
          <p:spPr>
            <a:xfrm>
              <a:off x="0" y="839267"/>
              <a:ext cx="13031363" cy="2888098"/>
            </a:xfrm>
            <a:prstGeom prst="rect">
              <a:avLst/>
            </a:prstGeom>
          </p:spPr>
          <p:txBody>
            <a:bodyPr lIns="0" tIns="0" rIns="0" bIns="0" rtlCol="0" anchor="t">
              <a:spAutoFit/>
            </a:bodyPr>
            <a:lstStyle/>
            <a:p>
              <a:pPr marL="497940" lvl="1" indent="-248970">
                <a:lnSpc>
                  <a:spcPts val="3459"/>
                </a:lnSpc>
                <a:buFont typeface="Arial"/>
                <a:buChar char="•"/>
              </a:pPr>
              <a:r>
                <a:rPr lang="en-US" sz="2306" spc="69" dirty="0" err="1">
                  <a:solidFill>
                    <a:srgbClr val="FFFFFF"/>
                  </a:solidFill>
                  <a:latin typeface="HK Grotesk Light"/>
                </a:rPr>
                <a:t>Azonosító</a:t>
              </a:r>
              <a:r>
                <a:rPr lang="en-US" sz="2306" spc="69" dirty="0">
                  <a:solidFill>
                    <a:srgbClr val="FFFFFF"/>
                  </a:solidFill>
                  <a:latin typeface="HK Grotesk Light"/>
                </a:rPr>
                <a:t> (ID): </a:t>
              </a:r>
              <a:r>
                <a:rPr lang="en-US" sz="2306" spc="69" dirty="0" err="1">
                  <a:solidFill>
                    <a:srgbClr val="FFFFFF"/>
                  </a:solidFill>
                  <a:latin typeface="HK Grotesk Light"/>
                </a:rPr>
                <a:t>egész</a:t>
              </a:r>
              <a:r>
                <a:rPr lang="en-US" sz="2306" spc="69" dirty="0">
                  <a:solidFill>
                    <a:srgbClr val="FFFFFF"/>
                  </a:solidFill>
                  <a:latin typeface="HK Grotesk Light"/>
                </a:rPr>
                <a:t> </a:t>
              </a:r>
              <a:r>
                <a:rPr lang="en-US" sz="2306" spc="69" dirty="0" err="1">
                  <a:solidFill>
                    <a:srgbClr val="FFFFFF"/>
                  </a:solidFill>
                  <a:latin typeface="HK Grotesk Light"/>
                </a:rPr>
                <a:t>szám,elsődleges</a:t>
              </a:r>
              <a:r>
                <a:rPr lang="en-US" sz="2306" spc="69" dirty="0">
                  <a:solidFill>
                    <a:srgbClr val="FFFFFF"/>
                  </a:solidFill>
                  <a:latin typeface="HK Grotesk Light"/>
                </a:rPr>
                <a:t> </a:t>
              </a:r>
              <a:r>
                <a:rPr lang="en-US" sz="2306" spc="69" dirty="0" err="1">
                  <a:solidFill>
                    <a:srgbClr val="FFFFFF"/>
                  </a:solidFill>
                  <a:latin typeface="HK Grotesk Light"/>
                </a:rPr>
                <a:t>kulcs</a:t>
              </a:r>
              <a:r>
                <a:rPr lang="en-US" sz="2306" spc="69" dirty="0">
                  <a:solidFill>
                    <a:srgbClr val="FFFFFF"/>
                  </a:solidFill>
                  <a:latin typeface="HK Grotesk Light"/>
                </a:rPr>
                <a:t>, </a:t>
              </a:r>
              <a:r>
                <a:rPr lang="en-US" sz="2306" spc="69" dirty="0" err="1">
                  <a:solidFill>
                    <a:srgbClr val="FFFFFF"/>
                  </a:solidFill>
                  <a:latin typeface="HK Grotesk Light"/>
                </a:rPr>
                <a:t>automatikusan</a:t>
              </a:r>
              <a:r>
                <a:rPr lang="en-US" sz="2306" spc="69" dirty="0">
                  <a:solidFill>
                    <a:srgbClr val="FFFFFF"/>
                  </a:solidFill>
                  <a:latin typeface="HK Grotesk Light"/>
                </a:rPr>
                <a:t> </a:t>
              </a:r>
              <a:r>
                <a:rPr lang="en-US" sz="2306" spc="69" dirty="0" err="1">
                  <a:solidFill>
                    <a:srgbClr val="FFFFFF"/>
                  </a:solidFill>
                  <a:latin typeface="HK Grotesk Light"/>
                </a:rPr>
                <a:t>generált</a:t>
              </a:r>
              <a:endParaRPr lang="en-US" sz="2306" spc="69" dirty="0">
                <a:solidFill>
                  <a:srgbClr val="FFFFFF"/>
                </a:solidFill>
                <a:latin typeface="HK Grotesk Light"/>
              </a:endParaRPr>
            </a:p>
            <a:p>
              <a:pPr marL="497940" lvl="1" indent="-248970">
                <a:lnSpc>
                  <a:spcPts val="3459"/>
                </a:lnSpc>
                <a:buFont typeface="Arial"/>
                <a:buChar char="•"/>
              </a:pPr>
              <a:r>
                <a:rPr lang="en-US" sz="2306" spc="69" dirty="0">
                  <a:solidFill>
                    <a:srgbClr val="FFFFFF"/>
                  </a:solidFill>
                  <a:latin typeface="HK Grotesk Light"/>
                </a:rPr>
                <a:t>Name: </a:t>
              </a:r>
              <a:r>
                <a:rPr lang="en-US" sz="2306" spc="69" dirty="0" err="1">
                  <a:solidFill>
                    <a:srgbClr val="FFFFFF"/>
                  </a:solidFill>
                  <a:latin typeface="HK Grotesk Light"/>
                </a:rPr>
                <a:t>karakterlánc</a:t>
              </a:r>
              <a:r>
                <a:rPr lang="en-US" sz="2306" spc="69" dirty="0">
                  <a:solidFill>
                    <a:srgbClr val="FFFFFF"/>
                  </a:solidFill>
                  <a:latin typeface="HK Grotesk Light"/>
                </a:rPr>
                <a:t>, max 50 </a:t>
              </a:r>
              <a:r>
                <a:rPr lang="en-US" sz="2306" spc="69" dirty="0" err="1">
                  <a:solidFill>
                    <a:srgbClr val="FFFFFF"/>
                  </a:solidFill>
                  <a:latin typeface="HK Grotesk Light"/>
                </a:rPr>
                <a:t>karakter</a:t>
              </a:r>
              <a:endParaRPr lang="en-US" sz="2306" spc="69" dirty="0">
                <a:solidFill>
                  <a:srgbClr val="FFFFFF"/>
                </a:solidFill>
                <a:latin typeface="HK Grotesk Light"/>
              </a:endParaRPr>
            </a:p>
            <a:p>
              <a:pPr marL="497940" lvl="1" indent="-248970">
                <a:lnSpc>
                  <a:spcPts val="3459"/>
                </a:lnSpc>
                <a:buFont typeface="Arial"/>
                <a:buChar char="•"/>
              </a:pPr>
              <a:r>
                <a:rPr lang="en-US" sz="2306" spc="69" dirty="0">
                  <a:solidFill>
                    <a:srgbClr val="FFFFFF"/>
                  </a:solidFill>
                  <a:latin typeface="HK Grotesk Light"/>
                </a:rPr>
                <a:t>price: </a:t>
              </a:r>
              <a:r>
                <a:rPr lang="en-US" sz="2306" spc="69" dirty="0" err="1">
                  <a:solidFill>
                    <a:srgbClr val="FFFFFF"/>
                  </a:solidFill>
                  <a:latin typeface="HK Grotesk Light"/>
                </a:rPr>
                <a:t>egész</a:t>
              </a:r>
              <a:r>
                <a:rPr lang="en-US" sz="2306" spc="69" dirty="0">
                  <a:solidFill>
                    <a:srgbClr val="FFFFFF"/>
                  </a:solidFill>
                  <a:latin typeface="HK Grotesk Light"/>
                </a:rPr>
                <a:t> </a:t>
              </a:r>
              <a:r>
                <a:rPr lang="en-US" sz="2306" spc="69" dirty="0" err="1">
                  <a:solidFill>
                    <a:srgbClr val="FFFFFF"/>
                  </a:solidFill>
                  <a:latin typeface="HK Grotesk Light"/>
                </a:rPr>
                <a:t>szám</a:t>
              </a:r>
              <a:r>
                <a:rPr lang="en-US" sz="2306" spc="69" dirty="0">
                  <a:solidFill>
                    <a:srgbClr val="FFFFFF"/>
                  </a:solidFill>
                  <a:latin typeface="HK Grotesk Light"/>
                </a:rPr>
                <a:t>, max 11 </a:t>
              </a:r>
              <a:r>
                <a:rPr lang="en-US" sz="2306" spc="69" dirty="0" err="1">
                  <a:solidFill>
                    <a:srgbClr val="FFFFFF"/>
                  </a:solidFill>
                  <a:latin typeface="HK Grotesk Light"/>
                </a:rPr>
                <a:t>számjegy</a:t>
              </a:r>
              <a:endParaRPr lang="en-US" sz="2306" spc="69" dirty="0">
                <a:solidFill>
                  <a:srgbClr val="FFFFFF"/>
                </a:solidFill>
                <a:latin typeface="HK Grotesk Light"/>
              </a:endParaRPr>
            </a:p>
            <a:p>
              <a:pPr marL="497940" lvl="1" indent="-248970">
                <a:lnSpc>
                  <a:spcPts val="3459"/>
                </a:lnSpc>
                <a:buFont typeface="Arial"/>
                <a:buChar char="•"/>
              </a:pPr>
              <a:r>
                <a:rPr lang="en-US" sz="2306" spc="69" dirty="0" err="1">
                  <a:solidFill>
                    <a:srgbClr val="FFFFFF"/>
                  </a:solidFill>
                  <a:latin typeface="HK Grotesk Light"/>
                </a:rPr>
                <a:t>Rövid</a:t>
              </a:r>
              <a:r>
                <a:rPr lang="en-US" sz="2306" spc="69" dirty="0">
                  <a:solidFill>
                    <a:srgbClr val="FFFFFF"/>
                  </a:solidFill>
                  <a:latin typeface="HK Grotesk Light"/>
                </a:rPr>
                <a:t>/</a:t>
              </a:r>
              <a:r>
                <a:rPr lang="en-US" sz="2306" spc="69" dirty="0" err="1">
                  <a:solidFill>
                    <a:srgbClr val="FFFFFF"/>
                  </a:solidFill>
                  <a:latin typeface="HK Grotesk Light"/>
                </a:rPr>
                <a:t>Félhosszú</a:t>
              </a:r>
              <a:r>
                <a:rPr lang="en-US" sz="2306" spc="69" dirty="0">
                  <a:solidFill>
                    <a:srgbClr val="FFFFFF"/>
                  </a:solidFill>
                  <a:latin typeface="HK Grotesk Light"/>
                </a:rPr>
                <a:t>/Hosszú: </a:t>
              </a:r>
              <a:r>
                <a:rPr lang="en-US" sz="2306" spc="69" dirty="0" err="1">
                  <a:solidFill>
                    <a:srgbClr val="FFFFFF"/>
                  </a:solidFill>
                  <a:latin typeface="HK Grotesk Light"/>
                </a:rPr>
                <a:t>egész</a:t>
              </a:r>
              <a:r>
                <a:rPr lang="en-US" sz="2306" spc="69" dirty="0">
                  <a:solidFill>
                    <a:srgbClr val="FFFFFF"/>
                  </a:solidFill>
                  <a:latin typeface="HK Grotesk Light"/>
                </a:rPr>
                <a:t> </a:t>
              </a:r>
              <a:r>
                <a:rPr lang="en-US" sz="2306" spc="69" dirty="0" err="1">
                  <a:solidFill>
                    <a:srgbClr val="FFFFFF"/>
                  </a:solidFill>
                  <a:latin typeface="HK Grotesk Light"/>
                </a:rPr>
                <a:t>szám</a:t>
              </a:r>
              <a:r>
                <a:rPr lang="en-US" sz="2306" spc="69" dirty="0">
                  <a:solidFill>
                    <a:srgbClr val="FFFFFF"/>
                  </a:solidFill>
                  <a:latin typeface="HK Grotesk Light"/>
                </a:rPr>
                <a:t>, max 10 </a:t>
              </a:r>
              <a:r>
                <a:rPr lang="en-US" sz="2306" spc="69" dirty="0" err="1">
                  <a:solidFill>
                    <a:srgbClr val="FFFFFF"/>
                  </a:solidFill>
                  <a:latin typeface="HK Grotesk Light"/>
                </a:rPr>
                <a:t>számjegy</a:t>
              </a:r>
              <a:endParaRPr lang="en-US" sz="2306" spc="69" dirty="0">
                <a:solidFill>
                  <a:srgbClr val="FFFFFF"/>
                </a:solidFill>
                <a:latin typeface="HK Grotesk Light"/>
              </a:endParaRPr>
            </a:p>
            <a:p>
              <a:pPr marL="497940" lvl="1" indent="-248970" algn="l">
                <a:lnSpc>
                  <a:spcPts val="3459"/>
                </a:lnSpc>
                <a:buFont typeface="Arial"/>
                <a:buChar char="•"/>
              </a:pPr>
              <a:r>
                <a:rPr lang="en-US" sz="2306" spc="69" dirty="0">
                  <a:solidFill>
                    <a:srgbClr val="FFFFFF"/>
                  </a:solidFill>
                  <a:latin typeface="HK Grotesk Light"/>
                </a:rPr>
                <a:t>F/N: </a:t>
              </a:r>
              <a:r>
                <a:rPr lang="en-US" sz="2306" spc="69" dirty="0" err="1">
                  <a:solidFill>
                    <a:srgbClr val="FFFFFF"/>
                  </a:solidFill>
                  <a:latin typeface="HK Grotesk Light"/>
                </a:rPr>
                <a:t>karakterlánc</a:t>
              </a:r>
              <a:r>
                <a:rPr lang="en-US" sz="2306" spc="69" dirty="0">
                  <a:solidFill>
                    <a:srgbClr val="FFFFFF"/>
                  </a:solidFill>
                  <a:latin typeface="HK Grotesk Light"/>
                </a:rPr>
                <a:t>, max 10 </a:t>
              </a:r>
              <a:r>
                <a:rPr lang="en-US" sz="2306" spc="69" dirty="0" err="1">
                  <a:solidFill>
                    <a:srgbClr val="FFFFFF"/>
                  </a:solidFill>
                  <a:latin typeface="HK Grotesk Light"/>
                </a:rPr>
                <a:t>karakter</a:t>
              </a:r>
              <a:endParaRPr lang="en-US" sz="2306" spc="69" dirty="0">
                <a:solidFill>
                  <a:srgbClr val="FFFFFF"/>
                </a:solidFill>
                <a:latin typeface="HK Grotesk Light"/>
              </a:endParaRPr>
            </a:p>
          </p:txBody>
        </p:sp>
      </p:grpSp>
      <p:sp>
        <p:nvSpPr>
          <p:cNvPr id="18" name="TextBox 18"/>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11</a:t>
            </a:r>
          </a:p>
        </p:txBody>
      </p:sp>
      <p:grpSp>
        <p:nvGrpSpPr>
          <p:cNvPr id="19" name="Group 19"/>
          <p:cNvGrpSpPr/>
          <p:nvPr/>
        </p:nvGrpSpPr>
        <p:grpSpPr>
          <a:xfrm>
            <a:off x="2528057" y="2117738"/>
            <a:ext cx="6023624" cy="1733851"/>
            <a:chOff x="0" y="0"/>
            <a:chExt cx="8031498" cy="2311802"/>
          </a:xfrm>
        </p:grpSpPr>
        <p:pic>
          <p:nvPicPr>
            <p:cNvPr id="20" name="Picture 2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875218" y="0"/>
              <a:ext cx="2156280" cy="2311802"/>
            </a:xfrm>
            <a:prstGeom prst="rect">
              <a:avLst/>
            </a:prstGeom>
          </p:spPr>
        </p:pic>
        <p:sp>
          <p:nvSpPr>
            <p:cNvPr id="21" name="TextBox 21"/>
            <p:cNvSpPr txBox="1"/>
            <p:nvPr/>
          </p:nvSpPr>
          <p:spPr>
            <a:xfrm>
              <a:off x="0" y="444912"/>
              <a:ext cx="6730496" cy="1355302"/>
            </a:xfrm>
            <a:prstGeom prst="rect">
              <a:avLst/>
            </a:prstGeom>
          </p:spPr>
          <p:txBody>
            <a:bodyPr lIns="0" tIns="0" rIns="0" bIns="0" rtlCol="0" anchor="t">
              <a:spAutoFit/>
            </a:bodyPr>
            <a:lstStyle/>
            <a:p>
              <a:pPr>
                <a:lnSpc>
                  <a:spcPts val="8319"/>
                </a:lnSpc>
              </a:pPr>
              <a:r>
                <a:rPr lang="en-US" sz="6399" dirty="0" err="1">
                  <a:solidFill>
                    <a:srgbClr val="FFC033"/>
                  </a:solidFill>
                  <a:latin typeface="HK Grotesk Bold"/>
                </a:rPr>
                <a:t>Adatbázis</a:t>
              </a:r>
              <a:endParaRPr lang="en-US" sz="6399" dirty="0">
                <a:solidFill>
                  <a:srgbClr val="FFC033"/>
                </a:solidFill>
                <a:latin typeface="HK Grotesk Bold"/>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grpSp>
        <p:nvGrpSpPr>
          <p:cNvPr id="5" name="Group 5"/>
          <p:cNvGrpSpPr/>
          <p:nvPr/>
        </p:nvGrpSpPr>
        <p:grpSpPr>
          <a:xfrm>
            <a:off x="2788824" y="4111750"/>
            <a:ext cx="17489493" cy="3547231"/>
            <a:chOff x="0" y="0"/>
            <a:chExt cx="16821977" cy="3411845"/>
          </a:xfrm>
        </p:grpSpPr>
        <p:sp>
          <p:nvSpPr>
            <p:cNvPr id="6" name="Freeform 6"/>
            <p:cNvSpPr/>
            <p:nvPr/>
          </p:nvSpPr>
          <p:spPr>
            <a:xfrm>
              <a:off x="0" y="0"/>
              <a:ext cx="16821978" cy="3411845"/>
            </a:xfrm>
            <a:custGeom>
              <a:avLst/>
              <a:gdLst/>
              <a:ahLst/>
              <a:cxnLst/>
              <a:rect l="l" t="t" r="r" b="b"/>
              <a:pathLst>
                <a:path w="16821978" h="3411845">
                  <a:moveTo>
                    <a:pt x="16517178" y="0"/>
                  </a:moveTo>
                  <a:lnTo>
                    <a:pt x="304800" y="0"/>
                  </a:lnTo>
                  <a:cubicBezTo>
                    <a:pt x="135890" y="0"/>
                    <a:pt x="0" y="135890"/>
                    <a:pt x="0" y="304800"/>
                  </a:cubicBezTo>
                  <a:lnTo>
                    <a:pt x="0" y="3107045"/>
                  </a:lnTo>
                  <a:cubicBezTo>
                    <a:pt x="0" y="3275955"/>
                    <a:pt x="135890" y="3411845"/>
                    <a:pt x="304800" y="3411845"/>
                  </a:cubicBezTo>
                  <a:lnTo>
                    <a:pt x="16517178" y="3411845"/>
                  </a:lnTo>
                  <a:cubicBezTo>
                    <a:pt x="16686087" y="3411845"/>
                    <a:pt x="16821978" y="3275955"/>
                    <a:pt x="16821978" y="3107045"/>
                  </a:cubicBezTo>
                  <a:lnTo>
                    <a:pt x="16821978" y="304800"/>
                  </a:lnTo>
                  <a:cubicBezTo>
                    <a:pt x="16821978" y="135890"/>
                    <a:pt x="16686087" y="0"/>
                    <a:pt x="16517178" y="0"/>
                  </a:cubicBezTo>
                  <a:close/>
                </a:path>
              </a:pathLst>
            </a:custGeom>
            <a:solidFill>
              <a:srgbClr val="2E2E2E"/>
            </a:solidFill>
          </p:spPr>
        </p:sp>
      </p:grpSp>
      <p:sp>
        <p:nvSpPr>
          <p:cNvPr id="7" name="TextBox 7"/>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12</a:t>
            </a:r>
          </a:p>
        </p:txBody>
      </p:sp>
      <p:sp>
        <p:nvSpPr>
          <p:cNvPr id="8" name="TextBox 8"/>
          <p:cNvSpPr txBox="1"/>
          <p:nvPr/>
        </p:nvSpPr>
        <p:spPr>
          <a:xfrm>
            <a:off x="2838489" y="1076563"/>
            <a:ext cx="8695082" cy="1149350"/>
          </a:xfrm>
          <a:prstGeom prst="rect">
            <a:avLst/>
          </a:prstGeom>
        </p:spPr>
        <p:txBody>
          <a:bodyPr lIns="0" tIns="0" rIns="0" bIns="0" rtlCol="0" anchor="t">
            <a:spAutoFit/>
          </a:bodyPr>
          <a:lstStyle/>
          <a:p>
            <a:pPr>
              <a:lnSpc>
                <a:spcPts val="8800"/>
              </a:lnSpc>
            </a:pPr>
            <a:r>
              <a:rPr lang="en-US" sz="8000" dirty="0" err="1">
                <a:solidFill>
                  <a:srgbClr val="FFC033"/>
                </a:solidFill>
                <a:latin typeface="HK Grotesk Bold"/>
              </a:rPr>
              <a:t>Tesztelés</a:t>
            </a:r>
            <a:endParaRPr lang="en-US" sz="8000" dirty="0">
              <a:solidFill>
                <a:srgbClr val="FFC033"/>
              </a:solidFill>
              <a:latin typeface="HK Grotesk Bold"/>
            </a:endParaRPr>
          </a:p>
        </p:txBody>
      </p:sp>
      <p:sp>
        <p:nvSpPr>
          <p:cNvPr id="9" name="TextBox 9"/>
          <p:cNvSpPr txBox="1"/>
          <p:nvPr/>
        </p:nvSpPr>
        <p:spPr>
          <a:xfrm>
            <a:off x="3838912" y="4955772"/>
            <a:ext cx="2341071" cy="476425"/>
          </a:xfrm>
          <a:prstGeom prst="rect">
            <a:avLst/>
          </a:prstGeom>
        </p:spPr>
        <p:txBody>
          <a:bodyPr lIns="0" tIns="0" rIns="0" bIns="0" rtlCol="0" anchor="t">
            <a:spAutoFit/>
          </a:bodyPr>
          <a:lstStyle/>
          <a:p>
            <a:pPr>
              <a:lnSpc>
                <a:spcPts val="3919"/>
              </a:lnSpc>
            </a:pPr>
            <a:r>
              <a:rPr lang="en-US" sz="2800" dirty="0">
                <a:solidFill>
                  <a:srgbClr val="FFFFFF"/>
                </a:solidFill>
                <a:latin typeface="HK Grotesk Medium"/>
              </a:rPr>
              <a:t>Chrome</a:t>
            </a:r>
          </a:p>
        </p:txBody>
      </p:sp>
      <p:sp>
        <p:nvSpPr>
          <p:cNvPr id="10" name="TextBox 10"/>
          <p:cNvSpPr txBox="1"/>
          <p:nvPr/>
        </p:nvSpPr>
        <p:spPr>
          <a:xfrm>
            <a:off x="7314002" y="4955772"/>
            <a:ext cx="2341071" cy="476425"/>
          </a:xfrm>
          <a:prstGeom prst="rect">
            <a:avLst/>
          </a:prstGeom>
        </p:spPr>
        <p:txBody>
          <a:bodyPr lIns="0" tIns="0" rIns="0" bIns="0" rtlCol="0" anchor="t">
            <a:spAutoFit/>
          </a:bodyPr>
          <a:lstStyle/>
          <a:p>
            <a:pPr>
              <a:lnSpc>
                <a:spcPts val="3919"/>
              </a:lnSpc>
            </a:pPr>
            <a:r>
              <a:rPr lang="en-US" sz="2800" dirty="0">
                <a:solidFill>
                  <a:srgbClr val="FFFFFF"/>
                </a:solidFill>
                <a:latin typeface="HK Grotesk Medium"/>
              </a:rPr>
              <a:t>Edge</a:t>
            </a:r>
          </a:p>
        </p:txBody>
      </p:sp>
      <p:sp>
        <p:nvSpPr>
          <p:cNvPr id="11" name="TextBox 11"/>
          <p:cNvSpPr txBox="1"/>
          <p:nvPr/>
        </p:nvSpPr>
        <p:spPr>
          <a:xfrm>
            <a:off x="10789092" y="4955772"/>
            <a:ext cx="2341071" cy="476425"/>
          </a:xfrm>
          <a:prstGeom prst="rect">
            <a:avLst/>
          </a:prstGeom>
        </p:spPr>
        <p:txBody>
          <a:bodyPr lIns="0" tIns="0" rIns="0" bIns="0" rtlCol="0" anchor="t">
            <a:spAutoFit/>
          </a:bodyPr>
          <a:lstStyle/>
          <a:p>
            <a:pPr>
              <a:lnSpc>
                <a:spcPts val="3919"/>
              </a:lnSpc>
            </a:pPr>
            <a:r>
              <a:rPr lang="en-US" sz="2800" dirty="0">
                <a:solidFill>
                  <a:srgbClr val="FFFFFF"/>
                </a:solidFill>
                <a:latin typeface="HK Grotesk Medium"/>
              </a:rPr>
              <a:t>Mozilla</a:t>
            </a:r>
          </a:p>
        </p:txBody>
      </p:sp>
      <p:grpSp>
        <p:nvGrpSpPr>
          <p:cNvPr id="12" name="Group 12"/>
          <p:cNvGrpSpPr/>
          <p:nvPr/>
        </p:nvGrpSpPr>
        <p:grpSpPr>
          <a:xfrm>
            <a:off x="3838912" y="3944325"/>
            <a:ext cx="334850" cy="334850"/>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grpSp>
        <p:nvGrpSpPr>
          <p:cNvPr id="14" name="Group 14"/>
          <p:cNvGrpSpPr/>
          <p:nvPr/>
        </p:nvGrpSpPr>
        <p:grpSpPr>
          <a:xfrm>
            <a:off x="7314002" y="3944325"/>
            <a:ext cx="334850" cy="334850"/>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grpSp>
        <p:nvGrpSpPr>
          <p:cNvPr id="16" name="Group 16"/>
          <p:cNvGrpSpPr/>
          <p:nvPr/>
        </p:nvGrpSpPr>
        <p:grpSpPr>
          <a:xfrm>
            <a:off x="10789092" y="3944325"/>
            <a:ext cx="334850" cy="334850"/>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grpSp>
        <p:nvGrpSpPr>
          <p:cNvPr id="18" name="Group 18"/>
          <p:cNvGrpSpPr/>
          <p:nvPr/>
        </p:nvGrpSpPr>
        <p:grpSpPr>
          <a:xfrm>
            <a:off x="14264181" y="3944325"/>
            <a:ext cx="334850" cy="334850"/>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20" name="TextBox 20"/>
          <p:cNvSpPr txBox="1"/>
          <p:nvPr/>
        </p:nvSpPr>
        <p:spPr>
          <a:xfrm>
            <a:off x="14264181" y="4955772"/>
            <a:ext cx="2341071" cy="476425"/>
          </a:xfrm>
          <a:prstGeom prst="rect">
            <a:avLst/>
          </a:prstGeom>
        </p:spPr>
        <p:txBody>
          <a:bodyPr lIns="0" tIns="0" rIns="0" bIns="0" rtlCol="0" anchor="t">
            <a:spAutoFit/>
          </a:bodyPr>
          <a:lstStyle/>
          <a:p>
            <a:pPr>
              <a:lnSpc>
                <a:spcPts val="3919"/>
              </a:lnSpc>
            </a:pPr>
            <a:r>
              <a:rPr lang="en-US" sz="2800" dirty="0">
                <a:solidFill>
                  <a:srgbClr val="FFFFFF"/>
                </a:solidFill>
                <a:latin typeface="HK Grotesk Medium"/>
              </a:rPr>
              <a:t>Firefox</a:t>
            </a:r>
          </a:p>
        </p:txBody>
      </p:sp>
      <p:pic>
        <p:nvPicPr>
          <p:cNvPr id="21" name="Picture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25656" y="9150283"/>
            <a:ext cx="433644" cy="108017"/>
          </a:xfrm>
          <a:prstGeom prst="rect">
            <a:avLst/>
          </a:prstGeom>
        </p:spPr>
      </p:pic>
      <p:grpSp>
        <p:nvGrpSpPr>
          <p:cNvPr id="22" name="Group 22"/>
          <p:cNvGrpSpPr/>
          <p:nvPr/>
        </p:nvGrpSpPr>
        <p:grpSpPr>
          <a:xfrm>
            <a:off x="901141" y="849829"/>
            <a:ext cx="479273" cy="592825"/>
            <a:chOff x="0" y="0"/>
            <a:chExt cx="639030" cy="790433"/>
          </a:xfrm>
        </p:grpSpPr>
        <p:grpSp>
          <p:nvGrpSpPr>
            <p:cNvPr id="23" name="Group 23"/>
            <p:cNvGrpSpPr/>
            <p:nvPr/>
          </p:nvGrpSpPr>
          <p:grpSpPr>
            <a:xfrm>
              <a:off x="0" y="123874"/>
              <a:ext cx="602687" cy="602687"/>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25" name="TextBox 25"/>
            <p:cNvSpPr txBox="1"/>
            <p:nvPr/>
          </p:nvSpPr>
          <p:spPr>
            <a:xfrm>
              <a:off x="0" y="28575"/>
              <a:ext cx="639030" cy="761858"/>
            </a:xfrm>
            <a:prstGeom prst="rect">
              <a:avLst/>
            </a:prstGeom>
          </p:spPr>
          <p:txBody>
            <a:bodyPr lIns="0" tIns="0" rIns="0" bIns="0" rtlCol="0" anchor="t">
              <a:spAutoFit/>
            </a:bodyPr>
            <a:lstStyle/>
            <a:p>
              <a:pPr algn="ctr">
                <a:lnSpc>
                  <a:spcPts val="4308"/>
                </a:lnSpc>
              </a:pPr>
              <a:r>
                <a:rPr lang="en-US" sz="3916">
                  <a:solidFill>
                    <a:srgbClr val="2E2E2E"/>
                  </a:solidFill>
                  <a:latin typeface="HK Grotesk Bold"/>
                </a:rPr>
                <a:t>v</a:t>
              </a:r>
            </a:p>
          </p:txBody>
        </p:sp>
      </p:grpSp>
      <p:sp>
        <p:nvSpPr>
          <p:cNvPr id="26" name="TextBox 26"/>
          <p:cNvSpPr txBox="1"/>
          <p:nvPr/>
        </p:nvSpPr>
        <p:spPr>
          <a:xfrm>
            <a:off x="2993790" y="5753982"/>
            <a:ext cx="15009308" cy="1644177"/>
          </a:xfrm>
          <a:prstGeom prst="rect">
            <a:avLst/>
          </a:prstGeom>
        </p:spPr>
        <p:txBody>
          <a:bodyPr lIns="0" tIns="0" rIns="0" bIns="0" rtlCol="0" anchor="t">
            <a:spAutoFit/>
          </a:bodyPr>
          <a:lstStyle/>
          <a:p>
            <a:pPr algn="just">
              <a:lnSpc>
                <a:spcPts val="4401"/>
              </a:lnSpc>
              <a:spcBef>
                <a:spcPct val="0"/>
              </a:spcBef>
            </a:pPr>
            <a:r>
              <a:rPr lang="en-US" sz="3143" dirty="0">
                <a:solidFill>
                  <a:srgbClr val="FFFFFF"/>
                </a:solidFill>
                <a:latin typeface="HK Grotesk Medium"/>
              </a:rPr>
              <a:t>A </a:t>
            </a:r>
            <a:r>
              <a:rPr lang="en-US" sz="3143" dirty="0" err="1">
                <a:solidFill>
                  <a:srgbClr val="FFFFFF"/>
                </a:solidFill>
                <a:latin typeface="HK Grotesk Medium"/>
              </a:rPr>
              <a:t>tesztelés</a:t>
            </a:r>
            <a:r>
              <a:rPr lang="en-US" sz="3143" dirty="0">
                <a:solidFill>
                  <a:srgbClr val="FFFFFF"/>
                </a:solidFill>
                <a:latin typeface="HK Grotesk Medium"/>
              </a:rPr>
              <a:t> </a:t>
            </a:r>
            <a:r>
              <a:rPr lang="en-US" sz="3143" dirty="0" err="1">
                <a:solidFill>
                  <a:srgbClr val="FFFFFF"/>
                </a:solidFill>
                <a:latin typeface="HK Grotesk Medium"/>
              </a:rPr>
              <a:t>során</a:t>
            </a:r>
            <a:r>
              <a:rPr lang="en-US" sz="3143" dirty="0">
                <a:solidFill>
                  <a:srgbClr val="FFFFFF"/>
                </a:solidFill>
                <a:latin typeface="HK Grotesk Medium"/>
              </a:rPr>
              <a:t> </a:t>
            </a:r>
            <a:r>
              <a:rPr lang="en-US" sz="3143" dirty="0" err="1">
                <a:solidFill>
                  <a:srgbClr val="FFFFFF"/>
                </a:solidFill>
                <a:latin typeface="HK Grotesk Medium"/>
              </a:rPr>
              <a:t>különböző</a:t>
            </a:r>
            <a:r>
              <a:rPr lang="en-US" sz="3143" dirty="0">
                <a:solidFill>
                  <a:srgbClr val="FFFFFF"/>
                </a:solidFill>
                <a:latin typeface="HK Grotesk Medium"/>
              </a:rPr>
              <a:t> </a:t>
            </a:r>
            <a:r>
              <a:rPr lang="en-US" sz="3143" dirty="0" err="1">
                <a:solidFill>
                  <a:srgbClr val="FFFFFF"/>
                </a:solidFill>
                <a:latin typeface="HK Grotesk Medium"/>
              </a:rPr>
              <a:t>böngészőket</a:t>
            </a:r>
            <a:r>
              <a:rPr lang="en-US" sz="3143" dirty="0">
                <a:solidFill>
                  <a:srgbClr val="FFFFFF"/>
                </a:solidFill>
                <a:latin typeface="HK Grotesk Medium"/>
              </a:rPr>
              <a:t> </a:t>
            </a:r>
            <a:r>
              <a:rPr lang="en-US" sz="3143" dirty="0" err="1">
                <a:solidFill>
                  <a:srgbClr val="FFFFFF"/>
                </a:solidFill>
                <a:latin typeface="HK Grotesk Medium"/>
              </a:rPr>
              <a:t>használtunk</a:t>
            </a:r>
            <a:r>
              <a:rPr lang="en-US" sz="3143" dirty="0">
                <a:solidFill>
                  <a:srgbClr val="FFFFFF"/>
                </a:solidFill>
                <a:latin typeface="HK Grotesk Medium"/>
              </a:rPr>
              <a:t>, mint </a:t>
            </a:r>
            <a:r>
              <a:rPr lang="en-US" sz="3143" dirty="0" err="1">
                <a:solidFill>
                  <a:srgbClr val="FFFFFF"/>
                </a:solidFill>
                <a:latin typeface="HK Grotesk Medium"/>
              </a:rPr>
              <a:t>például</a:t>
            </a:r>
            <a:r>
              <a:rPr lang="en-US" sz="3143" dirty="0">
                <a:solidFill>
                  <a:srgbClr val="FFFFFF"/>
                </a:solidFill>
                <a:latin typeface="HK Grotesk Medium"/>
              </a:rPr>
              <a:t> a Google Chrome, Mozilla Firefox, Microsoft Edge. Az </a:t>
            </a:r>
            <a:r>
              <a:rPr lang="en-US" sz="3143" dirty="0" err="1">
                <a:solidFill>
                  <a:srgbClr val="FFFFFF"/>
                </a:solidFill>
                <a:latin typeface="HK Grotesk Medium"/>
              </a:rPr>
              <a:t>oldalt</a:t>
            </a:r>
            <a:r>
              <a:rPr lang="en-US" sz="3143" dirty="0">
                <a:solidFill>
                  <a:srgbClr val="FFFFFF"/>
                </a:solidFill>
                <a:latin typeface="HK Grotesk Medium"/>
              </a:rPr>
              <a:t> </a:t>
            </a:r>
            <a:r>
              <a:rPr lang="en-US" sz="3143" dirty="0" err="1">
                <a:solidFill>
                  <a:srgbClr val="FFFFFF"/>
                </a:solidFill>
                <a:latin typeface="HK Grotesk Medium"/>
              </a:rPr>
              <a:t>különböző</a:t>
            </a:r>
            <a:r>
              <a:rPr lang="en-US" sz="3143" dirty="0">
                <a:solidFill>
                  <a:srgbClr val="FFFFFF"/>
                </a:solidFill>
                <a:latin typeface="HK Grotesk Medium"/>
              </a:rPr>
              <a:t> </a:t>
            </a:r>
            <a:r>
              <a:rPr lang="en-US" sz="3143" dirty="0" err="1">
                <a:solidFill>
                  <a:srgbClr val="FFFFFF"/>
                </a:solidFill>
                <a:latin typeface="HK Grotesk Medium"/>
              </a:rPr>
              <a:t>készülékeken</a:t>
            </a:r>
            <a:r>
              <a:rPr lang="en-US" sz="3143" dirty="0">
                <a:solidFill>
                  <a:srgbClr val="FFFFFF"/>
                </a:solidFill>
                <a:latin typeface="HK Grotesk Medium"/>
              </a:rPr>
              <a:t> is </a:t>
            </a:r>
            <a:r>
              <a:rPr lang="en-US" sz="3143" dirty="0" err="1">
                <a:solidFill>
                  <a:srgbClr val="FFFFFF"/>
                </a:solidFill>
                <a:latin typeface="HK Grotesk Medium"/>
              </a:rPr>
              <a:t>teszteltük</a:t>
            </a:r>
            <a:r>
              <a:rPr lang="en-US" sz="3143" dirty="0">
                <a:solidFill>
                  <a:srgbClr val="FFFFFF"/>
                </a:solidFill>
                <a:latin typeface="HK Grotesk Medium"/>
              </a:rPr>
              <a:t>, </a:t>
            </a:r>
            <a:r>
              <a:rPr lang="en-US" sz="3143" dirty="0" err="1">
                <a:solidFill>
                  <a:srgbClr val="FFFFFF"/>
                </a:solidFill>
                <a:latin typeface="HK Grotesk Medium"/>
              </a:rPr>
              <a:t>beleértve</a:t>
            </a:r>
            <a:r>
              <a:rPr lang="en-US" sz="3143" dirty="0">
                <a:solidFill>
                  <a:srgbClr val="FFFFFF"/>
                </a:solidFill>
                <a:latin typeface="HK Grotesk Medium"/>
              </a:rPr>
              <a:t> a </a:t>
            </a:r>
            <a:r>
              <a:rPr lang="en-US" sz="3143" dirty="0" err="1">
                <a:solidFill>
                  <a:srgbClr val="FFFFFF"/>
                </a:solidFill>
                <a:latin typeface="HK Grotesk Medium"/>
              </a:rPr>
              <a:t>mobiltelefonokat</a:t>
            </a:r>
            <a:r>
              <a:rPr lang="en-US" sz="3143" dirty="0">
                <a:solidFill>
                  <a:srgbClr val="FFFFFF"/>
                </a:solidFill>
                <a:latin typeface="HK Grotesk Medium"/>
              </a:rPr>
              <a:t>, </a:t>
            </a:r>
            <a:r>
              <a:rPr lang="en-US" sz="3143" dirty="0" err="1">
                <a:solidFill>
                  <a:srgbClr val="FFFFFF"/>
                </a:solidFill>
                <a:latin typeface="HK Grotesk Medium"/>
              </a:rPr>
              <a:t>táblagépeket</a:t>
            </a:r>
            <a:r>
              <a:rPr lang="en-US" sz="3143" dirty="0">
                <a:solidFill>
                  <a:srgbClr val="FFFFFF"/>
                </a:solidFill>
                <a:latin typeface="HK Grotesk Medium"/>
              </a:rPr>
              <a:t> </a:t>
            </a:r>
            <a:r>
              <a:rPr lang="en-US" sz="3143" dirty="0" err="1">
                <a:solidFill>
                  <a:srgbClr val="FFFFFF"/>
                </a:solidFill>
                <a:latin typeface="HK Grotesk Medium"/>
              </a:rPr>
              <a:t>és</a:t>
            </a:r>
            <a:r>
              <a:rPr lang="en-US" sz="3143" dirty="0">
                <a:solidFill>
                  <a:srgbClr val="FFFFFF"/>
                </a:solidFill>
                <a:latin typeface="HK Grotesk Medium"/>
              </a:rPr>
              <a:t> </a:t>
            </a:r>
            <a:r>
              <a:rPr lang="en-US" sz="3143" dirty="0" err="1">
                <a:solidFill>
                  <a:srgbClr val="FFFFFF"/>
                </a:solidFill>
                <a:latin typeface="HK Grotesk Medium"/>
              </a:rPr>
              <a:t>laptopokat</a:t>
            </a:r>
            <a:r>
              <a:rPr lang="en-US" sz="3143" dirty="0">
                <a:solidFill>
                  <a:srgbClr val="FFFFFF"/>
                </a:solidFill>
                <a:latin typeface="HK Grotesk Medium"/>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1+#ppt_w/2"/>
                                          </p:val>
                                        </p:tav>
                                        <p:tav tm="100000">
                                          <p:val>
                                            <p:strVal val="#ppt_x"/>
                                          </p:val>
                                        </p:tav>
                                      </p:tavLst>
                                    </p:anim>
                                    <p:anim calcmode="lin" valueType="num">
                                      <p:cBhvr additive="base">
                                        <p:cTn id="1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grpId="0" nodeType="click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fill="hold"/>
                                        <p:tgtEl>
                                          <p:spTgt spid="26"/>
                                        </p:tgtEl>
                                        <p:attrNameLst>
                                          <p:attrName>ppt_x</p:attrName>
                                        </p:attrNameLst>
                                      </p:cBhvr>
                                      <p:tavLst>
                                        <p:tav tm="0">
                                          <p:val>
                                            <p:strVal val="1+#ppt_w/2"/>
                                          </p:val>
                                        </p:tav>
                                        <p:tav tm="100000">
                                          <p:val>
                                            <p:strVal val="#ppt_x"/>
                                          </p:val>
                                        </p:tav>
                                      </p:tavLst>
                                    </p:anim>
                                    <p:anim calcmode="lin" valueType="num">
                                      <p:cBhvr additive="base">
                                        <p:cTn id="61"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20"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1084739" y="6594166"/>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grpSp>
        <p:nvGrpSpPr>
          <p:cNvPr id="5" name="Group 5"/>
          <p:cNvGrpSpPr>
            <a:grpSpLocks noChangeAspect="1"/>
          </p:cNvGrpSpPr>
          <p:nvPr/>
        </p:nvGrpSpPr>
        <p:grpSpPr>
          <a:xfrm>
            <a:off x="2591670" y="5893343"/>
            <a:ext cx="8119073" cy="4566922"/>
            <a:chOff x="0" y="0"/>
            <a:chExt cx="11289030" cy="6350000"/>
          </a:xfrm>
        </p:grpSpPr>
        <p:sp>
          <p:nvSpPr>
            <p:cNvPr id="6" name="Freeform 6"/>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t="-9228" b="-9228"/>
              </a:stretch>
            </a:blip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825656" y="1055450"/>
            <a:ext cx="433644" cy="108017"/>
          </a:xfrm>
          <a:prstGeom prst="rect">
            <a:avLst/>
          </a:prstGeom>
        </p:spPr>
      </p:pic>
      <p:sp>
        <p:nvSpPr>
          <p:cNvPr id="8" name="TextBox 8"/>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13</a:t>
            </a:r>
          </a:p>
        </p:txBody>
      </p:sp>
      <p:sp>
        <p:nvSpPr>
          <p:cNvPr id="9" name="TextBox 9"/>
          <p:cNvSpPr txBox="1"/>
          <p:nvPr/>
        </p:nvSpPr>
        <p:spPr>
          <a:xfrm>
            <a:off x="3003564" y="2837259"/>
            <a:ext cx="8119073" cy="1149350"/>
          </a:xfrm>
          <a:prstGeom prst="rect">
            <a:avLst/>
          </a:prstGeom>
        </p:spPr>
        <p:txBody>
          <a:bodyPr lIns="0" tIns="0" rIns="0" bIns="0" rtlCol="0" anchor="t">
            <a:spAutoFit/>
          </a:bodyPr>
          <a:lstStyle/>
          <a:p>
            <a:pPr>
              <a:lnSpc>
                <a:spcPts val="8800"/>
              </a:lnSpc>
            </a:pPr>
            <a:r>
              <a:rPr lang="en-US" sz="8000" dirty="0">
                <a:solidFill>
                  <a:srgbClr val="FFC033"/>
                </a:solidFill>
                <a:latin typeface="HK Grotesk Bold"/>
              </a:rPr>
              <a:t>A </a:t>
            </a:r>
            <a:r>
              <a:rPr lang="en-US" sz="8000" dirty="0" err="1">
                <a:solidFill>
                  <a:srgbClr val="FFC033"/>
                </a:solidFill>
                <a:latin typeface="HK Grotesk Bold"/>
              </a:rPr>
              <a:t>csapatmunka</a:t>
            </a:r>
            <a:endParaRPr lang="en-US" sz="8000" dirty="0">
              <a:solidFill>
                <a:srgbClr val="FFC033"/>
              </a:solidFill>
              <a:latin typeface="HK Grotesk Bold"/>
            </a:endParaRPr>
          </a:p>
        </p:txBody>
      </p:sp>
      <p:grpSp>
        <p:nvGrpSpPr>
          <p:cNvPr id="10" name="Group 10"/>
          <p:cNvGrpSpPr/>
          <p:nvPr/>
        </p:nvGrpSpPr>
        <p:grpSpPr>
          <a:xfrm>
            <a:off x="11948584" y="1298234"/>
            <a:ext cx="5310716" cy="3670476"/>
            <a:chOff x="0" y="0"/>
            <a:chExt cx="7080955" cy="4893968"/>
          </a:xfrm>
        </p:grpSpPr>
        <p:sp>
          <p:nvSpPr>
            <p:cNvPr id="11" name="TextBox 11"/>
            <p:cNvSpPr txBox="1"/>
            <p:nvPr/>
          </p:nvSpPr>
          <p:spPr>
            <a:xfrm>
              <a:off x="0" y="-57150"/>
              <a:ext cx="7080955" cy="616184"/>
            </a:xfrm>
            <a:prstGeom prst="rect">
              <a:avLst/>
            </a:prstGeom>
          </p:spPr>
          <p:txBody>
            <a:bodyPr lIns="0" tIns="0" rIns="0" bIns="0" rtlCol="0" anchor="t">
              <a:spAutoFit/>
            </a:bodyPr>
            <a:lstStyle/>
            <a:p>
              <a:pPr>
                <a:lnSpc>
                  <a:spcPts val="3919"/>
                </a:lnSpc>
              </a:pPr>
              <a:r>
                <a:rPr lang="en-US" sz="2800" dirty="0">
                  <a:solidFill>
                    <a:srgbClr val="FFC033"/>
                  </a:solidFill>
                  <a:latin typeface="HK Grotesk Medium"/>
                </a:rPr>
                <a:t>Gimesi </a:t>
              </a:r>
              <a:r>
                <a:rPr lang="en-US" sz="2800" dirty="0" err="1">
                  <a:solidFill>
                    <a:srgbClr val="FFC033"/>
                  </a:solidFill>
                  <a:latin typeface="HK Grotesk Medium"/>
                </a:rPr>
                <a:t>Ádám</a:t>
              </a:r>
              <a:endParaRPr lang="en-US" sz="2800" dirty="0">
                <a:solidFill>
                  <a:srgbClr val="FFC033"/>
                </a:solidFill>
                <a:latin typeface="HK Grotesk Medium"/>
              </a:endParaRPr>
            </a:p>
          </p:txBody>
        </p:sp>
        <p:sp>
          <p:nvSpPr>
            <p:cNvPr id="12" name="TextBox 12"/>
            <p:cNvSpPr txBox="1"/>
            <p:nvPr/>
          </p:nvSpPr>
          <p:spPr>
            <a:xfrm>
              <a:off x="0" y="823993"/>
              <a:ext cx="7080955" cy="4069976"/>
            </a:xfrm>
            <a:prstGeom prst="rect">
              <a:avLst/>
            </a:prstGeom>
          </p:spPr>
          <p:txBody>
            <a:bodyPr lIns="0" tIns="0" rIns="0" bIns="0" rtlCol="0" anchor="t">
              <a:spAutoFit/>
            </a:bodyPr>
            <a:lstStyle/>
            <a:p>
              <a:pPr>
                <a:lnSpc>
                  <a:spcPts val="3149"/>
                </a:lnSpc>
              </a:pPr>
              <a:r>
                <a:rPr lang="en-US" sz="2099" spc="62">
                  <a:solidFill>
                    <a:srgbClr val="FFFFFF"/>
                  </a:solidFill>
                  <a:latin typeface="HK Grotesk Light"/>
                </a:rPr>
                <a:t>A weboldal témája az én ötletem volt, mert a fodrászom megkért, hogy csináljak neki egy weboldalt. Az én feladataim közé tartozott a weboldal felépítése és dizájnjának a meghatározása. Az adatbázis létrehozása és a weboldal szerver oldali dinamikáját (php) is én készítettem.</a:t>
              </a:r>
            </a:p>
            <a:p>
              <a:pPr marL="0" lvl="0" indent="0" algn="l">
                <a:lnSpc>
                  <a:spcPts val="3150"/>
                </a:lnSpc>
                <a:spcBef>
                  <a:spcPct val="0"/>
                </a:spcBef>
              </a:pPr>
              <a:endParaRPr lang="en-US" sz="2099" spc="62">
                <a:solidFill>
                  <a:srgbClr val="FFFFFF"/>
                </a:solidFill>
                <a:latin typeface="HK Grotesk Light"/>
              </a:endParaRPr>
            </a:p>
          </p:txBody>
        </p:sp>
      </p:grpSp>
      <p:grpSp>
        <p:nvGrpSpPr>
          <p:cNvPr id="13" name="Group 13"/>
          <p:cNvGrpSpPr/>
          <p:nvPr/>
        </p:nvGrpSpPr>
        <p:grpSpPr>
          <a:xfrm>
            <a:off x="11948584" y="7772456"/>
            <a:ext cx="5310716" cy="2514544"/>
            <a:chOff x="0" y="0"/>
            <a:chExt cx="7080955" cy="3352726"/>
          </a:xfrm>
        </p:grpSpPr>
        <p:sp>
          <p:nvSpPr>
            <p:cNvPr id="14" name="TextBox 14"/>
            <p:cNvSpPr txBox="1"/>
            <p:nvPr/>
          </p:nvSpPr>
          <p:spPr>
            <a:xfrm>
              <a:off x="0" y="-57150"/>
              <a:ext cx="7080955" cy="616184"/>
            </a:xfrm>
            <a:prstGeom prst="rect">
              <a:avLst/>
            </a:prstGeom>
          </p:spPr>
          <p:txBody>
            <a:bodyPr lIns="0" tIns="0" rIns="0" bIns="0" rtlCol="0" anchor="t">
              <a:spAutoFit/>
            </a:bodyPr>
            <a:lstStyle/>
            <a:p>
              <a:pPr>
                <a:lnSpc>
                  <a:spcPts val="3919"/>
                </a:lnSpc>
              </a:pPr>
              <a:r>
                <a:rPr lang="en-US" sz="2800">
                  <a:solidFill>
                    <a:srgbClr val="FFC033"/>
                  </a:solidFill>
                  <a:latin typeface="HK Grotesk Medium"/>
                </a:rPr>
                <a:t>Lippai Ádám</a:t>
              </a:r>
            </a:p>
          </p:txBody>
        </p:sp>
        <p:sp>
          <p:nvSpPr>
            <p:cNvPr id="15" name="TextBox 15"/>
            <p:cNvSpPr txBox="1"/>
            <p:nvPr/>
          </p:nvSpPr>
          <p:spPr>
            <a:xfrm>
              <a:off x="0" y="823993"/>
              <a:ext cx="7080955" cy="2528733"/>
            </a:xfrm>
            <a:prstGeom prst="rect">
              <a:avLst/>
            </a:prstGeom>
          </p:spPr>
          <p:txBody>
            <a:bodyPr lIns="0" tIns="0" rIns="0" bIns="0" rtlCol="0" anchor="t">
              <a:spAutoFit/>
            </a:bodyPr>
            <a:lstStyle/>
            <a:p>
              <a:pPr>
                <a:lnSpc>
                  <a:spcPts val="3149"/>
                </a:lnSpc>
              </a:pPr>
              <a:r>
                <a:rPr lang="en-US" sz="2099" spc="62" dirty="0">
                  <a:solidFill>
                    <a:srgbClr val="FFFFFF"/>
                  </a:solidFill>
                  <a:latin typeface="HK Grotesk Light"/>
                </a:rPr>
                <a:t>Az </a:t>
              </a:r>
              <a:r>
                <a:rPr lang="en-US" sz="2099" spc="62" dirty="0" err="1">
                  <a:solidFill>
                    <a:srgbClr val="FFFFFF"/>
                  </a:solidFill>
                  <a:latin typeface="HK Grotesk Light"/>
                </a:rPr>
                <a:t>én</a:t>
              </a:r>
              <a:r>
                <a:rPr lang="en-US" sz="2099" spc="62" dirty="0">
                  <a:solidFill>
                    <a:srgbClr val="FFFFFF"/>
                  </a:solidFill>
                  <a:latin typeface="HK Grotesk Light"/>
                </a:rPr>
                <a:t> </a:t>
              </a:r>
              <a:r>
                <a:rPr lang="en-US" sz="2099" spc="62" dirty="0" err="1">
                  <a:solidFill>
                    <a:srgbClr val="FFFFFF"/>
                  </a:solidFill>
                  <a:latin typeface="HK Grotesk Light"/>
                </a:rPr>
                <a:t>feladatom</a:t>
              </a:r>
              <a:r>
                <a:rPr lang="en-US" sz="2099" spc="62" dirty="0">
                  <a:solidFill>
                    <a:srgbClr val="FFFFFF"/>
                  </a:solidFill>
                  <a:latin typeface="HK Grotesk Light"/>
                </a:rPr>
                <a:t> a HTML </a:t>
              </a:r>
              <a:r>
                <a:rPr lang="en-US" sz="2099" spc="62" dirty="0" err="1">
                  <a:solidFill>
                    <a:srgbClr val="FFFFFF"/>
                  </a:solidFill>
                  <a:latin typeface="HK Grotesk Light"/>
                </a:rPr>
                <a:t>szerkezet</a:t>
              </a:r>
              <a:r>
                <a:rPr lang="en-US" sz="2099" spc="62" dirty="0">
                  <a:solidFill>
                    <a:srgbClr val="FFFFFF"/>
                  </a:solidFill>
                  <a:latin typeface="HK Grotesk Light"/>
                </a:rPr>
                <a:t> </a:t>
              </a:r>
              <a:r>
                <a:rPr lang="en-US" sz="2099" spc="62" dirty="0" err="1">
                  <a:solidFill>
                    <a:srgbClr val="FFFFFF"/>
                  </a:solidFill>
                  <a:latin typeface="HK Grotesk Light"/>
                </a:rPr>
                <a:t>megalkotása</a:t>
              </a:r>
              <a:r>
                <a:rPr lang="en-US" sz="2099" spc="62" dirty="0">
                  <a:solidFill>
                    <a:srgbClr val="FFFFFF"/>
                  </a:solidFill>
                  <a:latin typeface="HK Grotesk Light"/>
                </a:rPr>
                <a:t>, </a:t>
              </a:r>
              <a:r>
                <a:rPr lang="en-US" sz="2099" spc="62" dirty="0" err="1">
                  <a:solidFill>
                    <a:srgbClr val="FFFFFF"/>
                  </a:solidFill>
                  <a:latin typeface="HK Grotesk Light"/>
                </a:rPr>
                <a:t>valamint</a:t>
              </a:r>
              <a:r>
                <a:rPr lang="en-US" sz="2099" spc="62" dirty="0">
                  <a:solidFill>
                    <a:srgbClr val="FFFFFF"/>
                  </a:solidFill>
                  <a:latin typeface="HK Grotesk Light"/>
                </a:rPr>
                <a:t> a </a:t>
              </a:r>
              <a:r>
                <a:rPr lang="en-US" sz="2099" spc="62" dirty="0" err="1">
                  <a:solidFill>
                    <a:srgbClr val="FFFFFF"/>
                  </a:solidFill>
                  <a:latin typeface="HK Grotesk Light"/>
                </a:rPr>
                <a:t>képek</a:t>
              </a:r>
              <a:r>
                <a:rPr lang="en-US" sz="2099" spc="62" dirty="0">
                  <a:solidFill>
                    <a:srgbClr val="FFFFFF"/>
                  </a:solidFill>
                  <a:latin typeface="HK Grotesk Light"/>
                </a:rPr>
                <a:t> </a:t>
              </a:r>
              <a:r>
                <a:rPr lang="en-US" sz="2099" spc="62" dirty="0" err="1">
                  <a:solidFill>
                    <a:srgbClr val="FFFFFF"/>
                  </a:solidFill>
                  <a:latin typeface="HK Grotesk Light"/>
                </a:rPr>
                <a:t>összegyűjtése</a:t>
              </a:r>
              <a:r>
                <a:rPr lang="en-US" sz="2099" spc="62" dirty="0">
                  <a:solidFill>
                    <a:srgbClr val="FFFFFF"/>
                  </a:solidFill>
                  <a:latin typeface="HK Grotesk Light"/>
                </a:rPr>
                <a:t> </a:t>
              </a:r>
              <a:r>
                <a:rPr lang="en-US" sz="2099" spc="62" dirty="0" err="1">
                  <a:solidFill>
                    <a:srgbClr val="FFFFFF"/>
                  </a:solidFill>
                  <a:latin typeface="HK Grotesk Light"/>
                </a:rPr>
                <a:t>és</a:t>
              </a:r>
              <a:r>
                <a:rPr lang="en-US" sz="2099" spc="62" dirty="0">
                  <a:solidFill>
                    <a:srgbClr val="FFFFFF"/>
                  </a:solidFill>
                  <a:latin typeface="HK Grotesk Light"/>
                </a:rPr>
                <a:t> </a:t>
              </a:r>
              <a:r>
                <a:rPr lang="en-US" sz="2099" spc="62" dirty="0" err="1">
                  <a:solidFill>
                    <a:srgbClr val="FFFFFF"/>
                  </a:solidFill>
                  <a:latin typeface="HK Grotesk Light"/>
                </a:rPr>
                <a:t>szerkesztése</a:t>
              </a:r>
              <a:r>
                <a:rPr lang="en-US" sz="2099" spc="62" dirty="0">
                  <a:solidFill>
                    <a:srgbClr val="FFFFFF"/>
                  </a:solidFill>
                  <a:latin typeface="HK Grotesk Light"/>
                </a:rPr>
                <a:t>. A </a:t>
              </a:r>
              <a:r>
                <a:rPr lang="en-US" sz="2099" spc="62" dirty="0" err="1">
                  <a:solidFill>
                    <a:srgbClr val="FFFFFF"/>
                  </a:solidFill>
                  <a:latin typeface="HK Grotesk Light"/>
                </a:rPr>
                <a:t>dokumentációban</a:t>
              </a:r>
              <a:r>
                <a:rPr lang="en-US" sz="2099" spc="62" dirty="0">
                  <a:solidFill>
                    <a:srgbClr val="FFFFFF"/>
                  </a:solidFill>
                  <a:latin typeface="HK Grotesk Light"/>
                </a:rPr>
                <a:t> is </a:t>
              </a:r>
              <a:r>
                <a:rPr lang="en-US" sz="2099" spc="62" dirty="0" err="1">
                  <a:solidFill>
                    <a:srgbClr val="FFFFFF"/>
                  </a:solidFill>
                  <a:latin typeface="HK Grotesk Light"/>
                </a:rPr>
                <a:t>kivettem</a:t>
              </a:r>
              <a:r>
                <a:rPr lang="en-US" sz="2099" spc="62" dirty="0">
                  <a:solidFill>
                    <a:srgbClr val="FFFFFF"/>
                  </a:solidFill>
                  <a:latin typeface="HK Grotesk Light"/>
                </a:rPr>
                <a:t> a </a:t>
              </a:r>
              <a:r>
                <a:rPr lang="en-US" sz="2099" spc="62" dirty="0" err="1">
                  <a:solidFill>
                    <a:srgbClr val="FFFFFF"/>
                  </a:solidFill>
                  <a:latin typeface="HK Grotesk Light"/>
                </a:rPr>
                <a:t>részem</a:t>
              </a:r>
              <a:r>
                <a:rPr lang="en-US" sz="2099" spc="62" dirty="0">
                  <a:solidFill>
                    <a:srgbClr val="FFFFFF"/>
                  </a:solidFill>
                  <a:latin typeface="HK Grotesk Light"/>
                </a:rPr>
                <a:t>.</a:t>
              </a:r>
            </a:p>
            <a:p>
              <a:pPr marL="0" lvl="0" indent="0" algn="l">
                <a:lnSpc>
                  <a:spcPts val="3150"/>
                </a:lnSpc>
                <a:spcBef>
                  <a:spcPct val="0"/>
                </a:spcBef>
              </a:pPr>
              <a:endParaRPr lang="en-US" sz="2099" spc="62" dirty="0">
                <a:solidFill>
                  <a:srgbClr val="FFFFFF"/>
                </a:solidFill>
                <a:latin typeface="HK Grotesk Light"/>
              </a:endParaRPr>
            </a:p>
          </p:txBody>
        </p:sp>
      </p:grpSp>
      <p:grpSp>
        <p:nvGrpSpPr>
          <p:cNvPr id="16" name="Group 16"/>
          <p:cNvGrpSpPr/>
          <p:nvPr/>
        </p:nvGrpSpPr>
        <p:grpSpPr>
          <a:xfrm>
            <a:off x="11948584" y="4739082"/>
            <a:ext cx="5310716" cy="3285166"/>
            <a:chOff x="0" y="0"/>
            <a:chExt cx="7080955" cy="4380221"/>
          </a:xfrm>
        </p:grpSpPr>
        <p:sp>
          <p:nvSpPr>
            <p:cNvPr id="17" name="TextBox 17"/>
            <p:cNvSpPr txBox="1"/>
            <p:nvPr/>
          </p:nvSpPr>
          <p:spPr>
            <a:xfrm>
              <a:off x="0" y="-57150"/>
              <a:ext cx="7080955" cy="616184"/>
            </a:xfrm>
            <a:prstGeom prst="rect">
              <a:avLst/>
            </a:prstGeom>
          </p:spPr>
          <p:txBody>
            <a:bodyPr lIns="0" tIns="0" rIns="0" bIns="0" rtlCol="0" anchor="t">
              <a:spAutoFit/>
            </a:bodyPr>
            <a:lstStyle/>
            <a:p>
              <a:pPr>
                <a:lnSpc>
                  <a:spcPts val="3919"/>
                </a:lnSpc>
              </a:pPr>
              <a:r>
                <a:rPr lang="en-US" sz="2800">
                  <a:solidFill>
                    <a:srgbClr val="FFC033"/>
                  </a:solidFill>
                  <a:latin typeface="HK Grotesk Medium"/>
                </a:rPr>
                <a:t>Harka Szilárd</a:t>
              </a:r>
            </a:p>
          </p:txBody>
        </p:sp>
        <p:sp>
          <p:nvSpPr>
            <p:cNvPr id="18" name="TextBox 18"/>
            <p:cNvSpPr txBox="1"/>
            <p:nvPr/>
          </p:nvSpPr>
          <p:spPr>
            <a:xfrm>
              <a:off x="0" y="823993"/>
              <a:ext cx="7080955" cy="3556228"/>
            </a:xfrm>
            <a:prstGeom prst="rect">
              <a:avLst/>
            </a:prstGeom>
          </p:spPr>
          <p:txBody>
            <a:bodyPr lIns="0" tIns="0" rIns="0" bIns="0" rtlCol="0" anchor="t">
              <a:spAutoFit/>
            </a:bodyPr>
            <a:lstStyle/>
            <a:p>
              <a:pPr>
                <a:lnSpc>
                  <a:spcPts val="3149"/>
                </a:lnSpc>
              </a:pPr>
              <a:r>
                <a:rPr lang="en-US" sz="2099" spc="62" dirty="0">
                  <a:solidFill>
                    <a:srgbClr val="FFFFFF"/>
                  </a:solidFill>
                  <a:latin typeface="HK Grotesk Light"/>
                </a:rPr>
                <a:t>Az </a:t>
              </a:r>
              <a:r>
                <a:rPr lang="en-US" sz="2099" spc="62" dirty="0" err="1">
                  <a:solidFill>
                    <a:srgbClr val="FFFFFF"/>
                  </a:solidFill>
                  <a:latin typeface="HK Grotesk Light"/>
                </a:rPr>
                <a:t>én</a:t>
              </a:r>
              <a:r>
                <a:rPr lang="en-US" sz="2099" spc="62" dirty="0">
                  <a:solidFill>
                    <a:srgbClr val="FFFFFF"/>
                  </a:solidFill>
                  <a:latin typeface="HK Grotesk Light"/>
                </a:rPr>
                <a:t> </a:t>
              </a:r>
              <a:r>
                <a:rPr lang="en-US" sz="2099" spc="62" dirty="0" err="1">
                  <a:solidFill>
                    <a:srgbClr val="FFFFFF"/>
                  </a:solidFill>
                  <a:latin typeface="HK Grotesk Light"/>
                </a:rPr>
                <a:t>feladatom</a:t>
              </a:r>
              <a:r>
                <a:rPr lang="en-US" sz="2099" spc="62" dirty="0">
                  <a:solidFill>
                    <a:srgbClr val="FFFFFF"/>
                  </a:solidFill>
                  <a:latin typeface="HK Grotesk Light"/>
                </a:rPr>
                <a:t> a </a:t>
              </a:r>
              <a:r>
                <a:rPr lang="en-US" sz="2099" spc="62" dirty="0" err="1">
                  <a:solidFill>
                    <a:srgbClr val="FFFFFF"/>
                  </a:solidFill>
                  <a:latin typeface="HK Grotesk Light"/>
                </a:rPr>
                <a:t>weboldal</a:t>
              </a:r>
              <a:r>
                <a:rPr lang="en-US" sz="2099" spc="62" dirty="0">
                  <a:solidFill>
                    <a:srgbClr val="FFFFFF"/>
                  </a:solidFill>
                  <a:latin typeface="HK Grotesk Light"/>
                </a:rPr>
                <a:t> JavaScript </a:t>
              </a:r>
              <a:r>
                <a:rPr lang="en-US" sz="2099" spc="62" dirty="0" err="1">
                  <a:solidFill>
                    <a:srgbClr val="FFFFFF"/>
                  </a:solidFill>
                  <a:latin typeface="HK Grotesk Light"/>
                </a:rPr>
                <a:t>része</a:t>
              </a:r>
              <a:r>
                <a:rPr lang="en-US" sz="2099" spc="62" dirty="0">
                  <a:solidFill>
                    <a:srgbClr val="FFFFFF"/>
                  </a:solidFill>
                  <a:latin typeface="HK Grotesk Light"/>
                </a:rPr>
                <a:t> volt, </a:t>
              </a:r>
              <a:r>
                <a:rPr lang="en-US" sz="2099" spc="62" dirty="0" err="1">
                  <a:solidFill>
                    <a:srgbClr val="FFFFFF"/>
                  </a:solidFill>
                  <a:latin typeface="HK Grotesk Light"/>
                </a:rPr>
                <a:t>én</a:t>
              </a:r>
              <a:r>
                <a:rPr lang="en-US" sz="2099" spc="62" dirty="0">
                  <a:solidFill>
                    <a:srgbClr val="FFFFFF"/>
                  </a:solidFill>
                  <a:latin typeface="HK Grotesk Light"/>
                </a:rPr>
                <a:t> </a:t>
              </a:r>
              <a:r>
                <a:rPr lang="en-US" sz="2099" spc="62" dirty="0" err="1">
                  <a:solidFill>
                    <a:srgbClr val="FFFFFF"/>
                  </a:solidFill>
                  <a:latin typeface="HK Grotesk Light"/>
                </a:rPr>
                <a:t>csináltam</a:t>
              </a:r>
              <a:r>
                <a:rPr lang="en-US" sz="2099" spc="62" dirty="0">
                  <a:solidFill>
                    <a:srgbClr val="FFFFFF"/>
                  </a:solidFill>
                  <a:latin typeface="HK Grotesk Light"/>
                </a:rPr>
                <a:t> a </a:t>
              </a:r>
              <a:r>
                <a:rPr lang="en-US" sz="2099" spc="62" dirty="0" err="1">
                  <a:solidFill>
                    <a:srgbClr val="FFFFFF"/>
                  </a:solidFill>
                  <a:latin typeface="HK Grotesk Light"/>
                </a:rPr>
                <a:t>bejelentkezési</a:t>
              </a:r>
              <a:r>
                <a:rPr lang="en-US" sz="2099" spc="62" dirty="0">
                  <a:solidFill>
                    <a:srgbClr val="FFFFFF"/>
                  </a:solidFill>
                  <a:latin typeface="HK Grotesk Light"/>
                </a:rPr>
                <a:t> </a:t>
              </a:r>
              <a:r>
                <a:rPr lang="en-US" sz="2099" spc="62" dirty="0" err="1">
                  <a:solidFill>
                    <a:srgbClr val="FFFFFF"/>
                  </a:solidFill>
                  <a:latin typeface="HK Grotesk Light"/>
                </a:rPr>
                <a:t>felületet</a:t>
              </a:r>
              <a:r>
                <a:rPr lang="en-US" sz="2099" spc="62" dirty="0">
                  <a:solidFill>
                    <a:srgbClr val="FFFFFF"/>
                  </a:solidFill>
                  <a:latin typeface="HK Grotesk Light"/>
                </a:rPr>
                <a:t> </a:t>
              </a:r>
              <a:r>
                <a:rPr lang="en-US" sz="2099" spc="62" dirty="0" err="1">
                  <a:solidFill>
                    <a:srgbClr val="FFFFFF"/>
                  </a:solidFill>
                  <a:latin typeface="HK Grotesk Light"/>
                </a:rPr>
                <a:t>az</a:t>
              </a:r>
              <a:r>
                <a:rPr lang="en-US" sz="2099" spc="62" dirty="0">
                  <a:solidFill>
                    <a:srgbClr val="FFFFFF"/>
                  </a:solidFill>
                  <a:latin typeface="HK Grotesk Light"/>
                </a:rPr>
                <a:t> </a:t>
              </a:r>
              <a:r>
                <a:rPr lang="en-US" sz="2099" spc="62" dirty="0" err="1">
                  <a:solidFill>
                    <a:srgbClr val="FFFFFF"/>
                  </a:solidFill>
                  <a:latin typeface="HK Grotesk Light"/>
                </a:rPr>
                <a:t>adatbázist</a:t>
              </a:r>
              <a:r>
                <a:rPr lang="en-US" sz="2099" spc="62" dirty="0">
                  <a:solidFill>
                    <a:srgbClr val="FFFFFF"/>
                  </a:solidFill>
                  <a:latin typeface="HK Grotesk Light"/>
                </a:rPr>
                <a:t> </a:t>
              </a:r>
              <a:r>
                <a:rPr lang="en-US" sz="2099" spc="62" dirty="0" err="1">
                  <a:solidFill>
                    <a:srgbClr val="FFFFFF"/>
                  </a:solidFill>
                  <a:latin typeface="HK Grotesk Light"/>
                </a:rPr>
                <a:t>módosító</a:t>
              </a:r>
              <a:r>
                <a:rPr lang="en-US" sz="2099" spc="62" dirty="0">
                  <a:solidFill>
                    <a:srgbClr val="FFFFFF"/>
                  </a:solidFill>
                  <a:latin typeface="HK Grotesk Light"/>
                </a:rPr>
                <a:t> </a:t>
              </a:r>
              <a:r>
                <a:rPr lang="en-US" sz="2099" spc="62" dirty="0" err="1">
                  <a:solidFill>
                    <a:srgbClr val="FFFFFF"/>
                  </a:solidFill>
                  <a:latin typeface="HK Grotesk Light"/>
                </a:rPr>
                <a:t>weboldalra</a:t>
              </a:r>
              <a:r>
                <a:rPr lang="en-US" sz="2099" spc="62" dirty="0">
                  <a:solidFill>
                    <a:srgbClr val="FFFFFF"/>
                  </a:solidFill>
                  <a:latin typeface="HK Grotesk Light"/>
                </a:rPr>
                <a:t>. </a:t>
              </a:r>
              <a:r>
                <a:rPr lang="en-US" sz="2099" spc="62" dirty="0" err="1">
                  <a:solidFill>
                    <a:srgbClr val="FFFFFF"/>
                  </a:solidFill>
                  <a:latin typeface="HK Grotesk Light"/>
                </a:rPr>
                <a:t>Valamint</a:t>
              </a:r>
              <a:r>
                <a:rPr lang="en-US" sz="2099" spc="62" dirty="0">
                  <a:solidFill>
                    <a:srgbClr val="FFFFFF"/>
                  </a:solidFill>
                  <a:latin typeface="HK Grotesk Light"/>
                </a:rPr>
                <a:t> </a:t>
              </a:r>
              <a:r>
                <a:rPr lang="en-US" sz="2099" spc="62" dirty="0" err="1">
                  <a:solidFill>
                    <a:srgbClr val="FFFFFF"/>
                  </a:solidFill>
                  <a:latin typeface="HK Grotesk Light"/>
                </a:rPr>
                <a:t>én</a:t>
              </a:r>
              <a:r>
                <a:rPr lang="en-US" sz="2099" spc="62" dirty="0">
                  <a:solidFill>
                    <a:srgbClr val="FFFFFF"/>
                  </a:solidFill>
                  <a:latin typeface="HK Grotesk Light"/>
                </a:rPr>
                <a:t> </a:t>
              </a:r>
              <a:r>
                <a:rPr lang="en-US" sz="2099" spc="62" dirty="0" err="1">
                  <a:solidFill>
                    <a:srgbClr val="FFFFFF"/>
                  </a:solidFill>
                  <a:latin typeface="HK Grotesk Light"/>
                </a:rPr>
                <a:t>teszteltem</a:t>
              </a:r>
              <a:r>
                <a:rPr lang="en-US" sz="2099" spc="62" dirty="0">
                  <a:solidFill>
                    <a:srgbClr val="FFFFFF"/>
                  </a:solidFill>
                  <a:latin typeface="HK Grotesk Light"/>
                </a:rPr>
                <a:t> </a:t>
              </a:r>
              <a:r>
                <a:rPr lang="en-US" sz="2099" spc="62" dirty="0" err="1">
                  <a:solidFill>
                    <a:srgbClr val="FFFFFF"/>
                  </a:solidFill>
                  <a:latin typeface="HK Grotesk Light"/>
                </a:rPr>
                <a:t>különböző</a:t>
              </a:r>
              <a:r>
                <a:rPr lang="en-US" sz="2099" spc="62" dirty="0">
                  <a:solidFill>
                    <a:srgbClr val="FFFFFF"/>
                  </a:solidFill>
                  <a:latin typeface="HK Grotesk Light"/>
                </a:rPr>
                <a:t> </a:t>
              </a:r>
              <a:r>
                <a:rPr lang="en-US" sz="2099" spc="62" dirty="0" err="1">
                  <a:solidFill>
                    <a:srgbClr val="FFFFFF"/>
                  </a:solidFill>
                  <a:latin typeface="HK Grotesk Light"/>
                </a:rPr>
                <a:t>eszközökön</a:t>
              </a:r>
              <a:r>
                <a:rPr lang="en-US" sz="2099" spc="62" dirty="0">
                  <a:solidFill>
                    <a:srgbClr val="FFFFFF"/>
                  </a:solidFill>
                  <a:latin typeface="HK Grotesk Light"/>
                </a:rPr>
                <a:t> a </a:t>
              </a:r>
              <a:r>
                <a:rPr lang="en-US" sz="2099" spc="62" dirty="0" err="1">
                  <a:solidFill>
                    <a:srgbClr val="FFFFFF"/>
                  </a:solidFill>
                  <a:latin typeface="HK Grotesk Light"/>
                </a:rPr>
                <a:t>weboldal</a:t>
              </a:r>
              <a:r>
                <a:rPr lang="en-US" sz="2099" spc="62" dirty="0">
                  <a:solidFill>
                    <a:srgbClr val="FFFFFF"/>
                  </a:solidFill>
                  <a:latin typeface="HK Grotesk Light"/>
                </a:rPr>
                <a:t> </a:t>
              </a:r>
              <a:r>
                <a:rPr lang="en-US" sz="2099" spc="62" dirty="0" err="1">
                  <a:solidFill>
                    <a:srgbClr val="FFFFFF"/>
                  </a:solidFill>
                  <a:latin typeface="HK Grotesk Light"/>
                </a:rPr>
                <a:t>reszponzivítását</a:t>
              </a:r>
              <a:r>
                <a:rPr lang="en-US" sz="2099" spc="62" dirty="0">
                  <a:solidFill>
                    <a:srgbClr val="FFFFFF"/>
                  </a:solidFill>
                  <a:latin typeface="HK Grotesk Light"/>
                </a:rPr>
                <a:t> </a:t>
              </a:r>
              <a:r>
                <a:rPr lang="en-US" sz="2099" spc="62" dirty="0" err="1">
                  <a:solidFill>
                    <a:srgbClr val="FFFFFF"/>
                  </a:solidFill>
                  <a:latin typeface="HK Grotesk Light"/>
                </a:rPr>
                <a:t>és</a:t>
              </a:r>
              <a:r>
                <a:rPr lang="en-US" sz="2099" spc="62" dirty="0">
                  <a:solidFill>
                    <a:srgbClr val="FFFFFF"/>
                  </a:solidFill>
                  <a:latin typeface="HK Grotesk Light"/>
                </a:rPr>
                <a:t> </a:t>
              </a:r>
              <a:r>
                <a:rPr lang="en-US" sz="2099" spc="62" dirty="0" err="1">
                  <a:solidFill>
                    <a:srgbClr val="FFFFFF"/>
                  </a:solidFill>
                  <a:latin typeface="HK Grotesk Light"/>
                </a:rPr>
                <a:t>működését</a:t>
              </a:r>
              <a:r>
                <a:rPr lang="en-US" sz="2099" spc="62" dirty="0">
                  <a:solidFill>
                    <a:srgbClr val="FFFFFF"/>
                  </a:solidFill>
                  <a:latin typeface="HK Grotesk Light"/>
                </a:rPr>
                <a:t>.</a:t>
              </a:r>
            </a:p>
            <a:p>
              <a:pPr marL="0" lvl="0" indent="0" algn="l">
                <a:lnSpc>
                  <a:spcPts val="3150"/>
                </a:lnSpc>
                <a:spcBef>
                  <a:spcPct val="0"/>
                </a:spcBef>
              </a:pPr>
              <a:endParaRPr lang="en-US" sz="2099" spc="62" dirty="0">
                <a:solidFill>
                  <a:srgbClr val="FFFFFF"/>
                </a:solidFill>
                <a:latin typeface="HK Grotesk Light"/>
              </a:endParaRPr>
            </a:p>
          </p:txBody>
        </p:sp>
      </p:grpSp>
      <p:grpSp>
        <p:nvGrpSpPr>
          <p:cNvPr id="19" name="Group 19"/>
          <p:cNvGrpSpPr/>
          <p:nvPr/>
        </p:nvGrpSpPr>
        <p:grpSpPr>
          <a:xfrm>
            <a:off x="901141" y="849829"/>
            <a:ext cx="479273" cy="592825"/>
            <a:chOff x="0" y="0"/>
            <a:chExt cx="639030" cy="790433"/>
          </a:xfrm>
        </p:grpSpPr>
        <p:grpSp>
          <p:nvGrpSpPr>
            <p:cNvPr id="20" name="Group 20"/>
            <p:cNvGrpSpPr/>
            <p:nvPr/>
          </p:nvGrpSpPr>
          <p:grpSpPr>
            <a:xfrm>
              <a:off x="0" y="123874"/>
              <a:ext cx="602687" cy="602687"/>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22" name="TextBox 22"/>
            <p:cNvSpPr txBox="1"/>
            <p:nvPr/>
          </p:nvSpPr>
          <p:spPr>
            <a:xfrm>
              <a:off x="0" y="28575"/>
              <a:ext cx="639030" cy="761858"/>
            </a:xfrm>
            <a:prstGeom prst="rect">
              <a:avLst/>
            </a:prstGeom>
          </p:spPr>
          <p:txBody>
            <a:bodyPr lIns="0" tIns="0" rIns="0" bIns="0" rtlCol="0" anchor="t">
              <a:spAutoFit/>
            </a:bodyPr>
            <a:lstStyle/>
            <a:p>
              <a:pPr algn="ctr">
                <a:lnSpc>
                  <a:spcPts val="4308"/>
                </a:lnSpc>
              </a:pPr>
              <a:r>
                <a:rPr lang="en-US" sz="3916">
                  <a:solidFill>
                    <a:srgbClr val="2E2E2E"/>
                  </a:solidFill>
                  <a:latin typeface="HK Grotesk Bold"/>
                </a:rPr>
                <a:t>v</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5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1+#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40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800" fill="hold"/>
                                        <p:tgtEl>
                                          <p:spTgt spid="13"/>
                                        </p:tgtEl>
                                        <p:attrNameLst>
                                          <p:attrName>ppt_x</p:attrName>
                                        </p:attrNameLst>
                                      </p:cBhvr>
                                      <p:tavLst>
                                        <p:tav tm="0">
                                          <p:val>
                                            <p:strVal val="#ppt_x"/>
                                          </p:val>
                                        </p:tav>
                                        <p:tav tm="100000">
                                          <p:val>
                                            <p:strVal val="#ppt_x"/>
                                          </p:val>
                                        </p:tav>
                                      </p:tavLst>
                                    </p:anim>
                                    <p:anim calcmode="lin" valueType="num">
                                      <p:cBhvr additive="base">
                                        <p:cTn id="34" dur="8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grpSp>
        <p:nvGrpSpPr>
          <p:cNvPr id="5" name="Group 5"/>
          <p:cNvGrpSpPr>
            <a:grpSpLocks noChangeAspect="1"/>
          </p:cNvGrpSpPr>
          <p:nvPr/>
        </p:nvGrpSpPr>
        <p:grpSpPr>
          <a:xfrm>
            <a:off x="9962588" y="2004239"/>
            <a:ext cx="8788531" cy="8788531"/>
            <a:chOff x="0" y="0"/>
            <a:chExt cx="6350000" cy="6350000"/>
          </a:xfrm>
        </p:grpSpPr>
        <p:sp>
          <p:nvSpPr>
            <p:cNvPr id="6" name="Freeform 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t="-24985" b="-24985"/>
              </a:stretch>
            </a:blip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825656" y="1028700"/>
            <a:ext cx="433644" cy="108017"/>
          </a:xfrm>
          <a:prstGeom prst="rect">
            <a:avLst/>
          </a:prstGeom>
        </p:spPr>
      </p:pic>
      <p:sp>
        <p:nvSpPr>
          <p:cNvPr id="8" name="TextBox 8"/>
          <p:cNvSpPr txBox="1"/>
          <p:nvPr/>
        </p:nvSpPr>
        <p:spPr>
          <a:xfrm>
            <a:off x="1870155" y="2118754"/>
            <a:ext cx="7840868" cy="3783335"/>
          </a:xfrm>
          <a:prstGeom prst="rect">
            <a:avLst/>
          </a:prstGeom>
        </p:spPr>
        <p:txBody>
          <a:bodyPr lIns="0" tIns="0" rIns="0" bIns="0" rtlCol="0" anchor="t">
            <a:spAutoFit/>
          </a:bodyPr>
          <a:lstStyle/>
          <a:p>
            <a:pPr algn="ctr">
              <a:lnSpc>
                <a:spcPts val="5940"/>
              </a:lnSpc>
            </a:pPr>
            <a:r>
              <a:rPr lang="en-US" sz="5400">
                <a:solidFill>
                  <a:srgbClr val="FFC033"/>
                </a:solidFill>
                <a:latin typeface="HK Grotesk Bold"/>
              </a:rPr>
              <a:t>SOFTWARE DEVELOPER AND </a:t>
            </a:r>
            <a:r>
              <a:rPr lang="en-US" sz="5400">
                <a:solidFill>
                  <a:srgbClr val="FFFFFF"/>
                </a:solidFill>
                <a:latin typeface="HK Grotesk Bold"/>
              </a:rPr>
              <a:t>TESTER</a:t>
            </a:r>
          </a:p>
          <a:p>
            <a:pPr algn="ctr">
              <a:lnSpc>
                <a:spcPts val="5940"/>
              </a:lnSpc>
            </a:pPr>
            <a:r>
              <a:rPr lang="en-US" sz="5400">
                <a:solidFill>
                  <a:srgbClr val="FFC033"/>
                </a:solidFill>
                <a:latin typeface="HK Grotesk Bold"/>
              </a:rPr>
              <a:t> </a:t>
            </a:r>
          </a:p>
          <a:p>
            <a:pPr algn="ctr">
              <a:lnSpc>
                <a:spcPts val="5940"/>
              </a:lnSpc>
            </a:pPr>
            <a:r>
              <a:rPr lang="en-US" sz="5400">
                <a:solidFill>
                  <a:srgbClr val="E9E9E9"/>
                </a:solidFill>
                <a:latin typeface="HK Grotesk Bold"/>
              </a:rPr>
              <a:t>EXAM</a:t>
            </a:r>
          </a:p>
          <a:p>
            <a:pPr algn="ctr">
              <a:lnSpc>
                <a:spcPts val="5940"/>
              </a:lnSpc>
            </a:pPr>
            <a:r>
              <a:rPr lang="en-US" sz="5400">
                <a:solidFill>
                  <a:srgbClr val="FFC033"/>
                </a:solidFill>
                <a:latin typeface="HK Grotesk Bold"/>
              </a:rPr>
              <a:t>2023</a:t>
            </a:r>
          </a:p>
        </p:txBody>
      </p:sp>
      <p:sp>
        <p:nvSpPr>
          <p:cNvPr id="9" name="TextBox 9"/>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14</a:t>
            </a:r>
          </a:p>
        </p:txBody>
      </p:sp>
      <p:sp>
        <p:nvSpPr>
          <p:cNvPr id="10" name="TextBox 10"/>
          <p:cNvSpPr txBox="1"/>
          <p:nvPr/>
        </p:nvSpPr>
        <p:spPr>
          <a:xfrm>
            <a:off x="1505466" y="8803005"/>
            <a:ext cx="8570246" cy="455295"/>
          </a:xfrm>
          <a:prstGeom prst="rect">
            <a:avLst/>
          </a:prstGeom>
        </p:spPr>
        <p:txBody>
          <a:bodyPr lIns="0" tIns="0" rIns="0" bIns="0" rtlCol="0" anchor="t">
            <a:spAutoFit/>
          </a:bodyPr>
          <a:lstStyle/>
          <a:p>
            <a:pPr>
              <a:lnSpc>
                <a:spcPts val="3779"/>
              </a:lnSpc>
            </a:pPr>
            <a:r>
              <a:rPr lang="en-US" sz="2700">
                <a:solidFill>
                  <a:srgbClr val="FFC033"/>
                </a:solidFill>
                <a:latin typeface="HK Grotesk Medium Bold"/>
              </a:rPr>
              <a:t>Created by: Gimesi Ádám, Harka Szilárd, Lippai Ádám</a:t>
            </a:r>
          </a:p>
        </p:txBody>
      </p:sp>
      <p:grpSp>
        <p:nvGrpSpPr>
          <p:cNvPr id="11" name="Group 11"/>
          <p:cNvGrpSpPr/>
          <p:nvPr/>
        </p:nvGrpSpPr>
        <p:grpSpPr>
          <a:xfrm>
            <a:off x="901141" y="849829"/>
            <a:ext cx="479273" cy="592825"/>
            <a:chOff x="0" y="0"/>
            <a:chExt cx="639030" cy="790433"/>
          </a:xfrm>
        </p:grpSpPr>
        <p:grpSp>
          <p:nvGrpSpPr>
            <p:cNvPr id="12" name="Group 12"/>
            <p:cNvGrpSpPr/>
            <p:nvPr/>
          </p:nvGrpSpPr>
          <p:grpSpPr>
            <a:xfrm>
              <a:off x="0" y="123874"/>
              <a:ext cx="602687" cy="602687"/>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14" name="TextBox 14"/>
            <p:cNvSpPr txBox="1"/>
            <p:nvPr/>
          </p:nvSpPr>
          <p:spPr>
            <a:xfrm>
              <a:off x="0" y="28575"/>
              <a:ext cx="639030" cy="761858"/>
            </a:xfrm>
            <a:prstGeom prst="rect">
              <a:avLst/>
            </a:prstGeom>
          </p:spPr>
          <p:txBody>
            <a:bodyPr lIns="0" tIns="0" rIns="0" bIns="0" rtlCol="0" anchor="t">
              <a:spAutoFit/>
            </a:bodyPr>
            <a:lstStyle/>
            <a:p>
              <a:pPr algn="ctr">
                <a:lnSpc>
                  <a:spcPts val="4308"/>
                </a:lnSpc>
              </a:pPr>
              <a:r>
                <a:rPr lang="en-US" sz="3916">
                  <a:solidFill>
                    <a:srgbClr val="2E2E2E"/>
                  </a:solidFill>
                  <a:latin typeface="HK Grotesk Bold"/>
                </a:rPr>
                <a:t>v</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sp>
        <p:nvSpPr>
          <p:cNvPr id="5" name="TextBox 5"/>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15</a:t>
            </a:r>
          </a:p>
        </p:txBody>
      </p:sp>
      <p:sp>
        <p:nvSpPr>
          <p:cNvPr id="6" name="TextBox 6"/>
          <p:cNvSpPr txBox="1"/>
          <p:nvPr/>
        </p:nvSpPr>
        <p:spPr>
          <a:xfrm>
            <a:off x="2903796" y="4607680"/>
            <a:ext cx="5915490" cy="1138315"/>
          </a:xfrm>
          <a:prstGeom prst="rect">
            <a:avLst/>
          </a:prstGeom>
        </p:spPr>
        <p:txBody>
          <a:bodyPr lIns="0" tIns="0" rIns="0" bIns="0" rtlCol="0" anchor="t">
            <a:spAutoFit/>
          </a:bodyPr>
          <a:lstStyle/>
          <a:p>
            <a:pPr>
              <a:lnSpc>
                <a:spcPts val="8800"/>
              </a:lnSpc>
            </a:pPr>
            <a:r>
              <a:rPr lang="en-US" sz="8000">
                <a:solidFill>
                  <a:srgbClr val="FFC033"/>
                </a:solidFill>
                <a:latin typeface="HK Grotesk Bold"/>
              </a:rPr>
              <a:t>Presentation</a:t>
            </a:r>
          </a:p>
        </p:txBody>
      </p:sp>
      <p:grpSp>
        <p:nvGrpSpPr>
          <p:cNvPr id="7" name="Group 7"/>
          <p:cNvGrpSpPr/>
          <p:nvPr/>
        </p:nvGrpSpPr>
        <p:grpSpPr>
          <a:xfrm>
            <a:off x="9728738" y="1146242"/>
            <a:ext cx="7705676" cy="10291201"/>
            <a:chOff x="0" y="0"/>
            <a:chExt cx="4129221" cy="5514719"/>
          </a:xfrm>
        </p:grpSpPr>
        <p:sp>
          <p:nvSpPr>
            <p:cNvPr id="8" name="Freeform 8"/>
            <p:cNvSpPr/>
            <p:nvPr/>
          </p:nvSpPr>
          <p:spPr>
            <a:xfrm>
              <a:off x="0" y="0"/>
              <a:ext cx="4129220" cy="5514719"/>
            </a:xfrm>
            <a:custGeom>
              <a:avLst/>
              <a:gdLst/>
              <a:ahLst/>
              <a:cxnLst/>
              <a:rect l="l" t="t" r="r" b="b"/>
              <a:pathLst>
                <a:path w="4129220" h="5514719">
                  <a:moveTo>
                    <a:pt x="3824420" y="0"/>
                  </a:moveTo>
                  <a:lnTo>
                    <a:pt x="304800" y="0"/>
                  </a:lnTo>
                  <a:cubicBezTo>
                    <a:pt x="135890" y="0"/>
                    <a:pt x="0" y="135890"/>
                    <a:pt x="0" y="304800"/>
                  </a:cubicBezTo>
                  <a:lnTo>
                    <a:pt x="0" y="5209919"/>
                  </a:lnTo>
                  <a:cubicBezTo>
                    <a:pt x="0" y="5378829"/>
                    <a:pt x="135890" y="5514719"/>
                    <a:pt x="304800" y="5514719"/>
                  </a:cubicBezTo>
                  <a:lnTo>
                    <a:pt x="3824420" y="5514719"/>
                  </a:lnTo>
                  <a:cubicBezTo>
                    <a:pt x="3993331" y="5514719"/>
                    <a:pt x="4129220" y="5378829"/>
                    <a:pt x="4129220" y="5209919"/>
                  </a:cubicBezTo>
                  <a:lnTo>
                    <a:pt x="4129220" y="304800"/>
                  </a:lnTo>
                  <a:cubicBezTo>
                    <a:pt x="4129220" y="135890"/>
                    <a:pt x="3993331" y="0"/>
                    <a:pt x="3824420" y="0"/>
                  </a:cubicBezTo>
                  <a:close/>
                </a:path>
              </a:pathLst>
            </a:custGeom>
            <a:solidFill>
              <a:srgbClr val="2E2E2E"/>
            </a:solidFill>
          </p:spPr>
        </p:sp>
      </p:grpSp>
      <p:sp>
        <p:nvSpPr>
          <p:cNvPr id="9" name="TextBox 9"/>
          <p:cNvSpPr txBox="1"/>
          <p:nvPr/>
        </p:nvSpPr>
        <p:spPr>
          <a:xfrm>
            <a:off x="10853445" y="2052033"/>
            <a:ext cx="5456262" cy="6690360"/>
          </a:xfrm>
          <a:prstGeom prst="rect">
            <a:avLst/>
          </a:prstGeom>
        </p:spPr>
        <p:txBody>
          <a:bodyPr lIns="0" tIns="0" rIns="0" bIns="0" rtlCol="0" anchor="t">
            <a:spAutoFit/>
          </a:bodyPr>
          <a:lstStyle/>
          <a:p>
            <a:pPr>
              <a:lnSpc>
                <a:spcPts val="3599"/>
              </a:lnSpc>
            </a:pPr>
            <a:r>
              <a:rPr lang="en-US" sz="2399" spc="71">
                <a:solidFill>
                  <a:srgbClr val="FFFFFF"/>
                </a:solidFill>
                <a:latin typeface="HK Grotesk Light"/>
              </a:rPr>
              <a:t>This presentation shows the design and development of a website about Viktória Hairstyle's services. Our goal was to create a modern and easy to use interface for client interactions and hairdressing services. We describe the services available on the website, the general objectives and the target audience we focus on. We present the architecture of the site, its intended features and the development process. We hope that this presentation will help you to get your client's website up and running and increase your satisfied customer base.</a:t>
            </a:r>
          </a:p>
        </p:txBody>
      </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25656" y="9150283"/>
            <a:ext cx="433644" cy="108017"/>
          </a:xfrm>
          <a:prstGeom prst="rect">
            <a:avLst/>
          </a:prstGeom>
        </p:spPr>
      </p:pic>
      <p:grpSp>
        <p:nvGrpSpPr>
          <p:cNvPr id="11" name="Group 11"/>
          <p:cNvGrpSpPr/>
          <p:nvPr/>
        </p:nvGrpSpPr>
        <p:grpSpPr>
          <a:xfrm>
            <a:off x="901141" y="849829"/>
            <a:ext cx="479273" cy="592825"/>
            <a:chOff x="0" y="0"/>
            <a:chExt cx="639030" cy="790433"/>
          </a:xfrm>
        </p:grpSpPr>
        <p:grpSp>
          <p:nvGrpSpPr>
            <p:cNvPr id="12" name="Group 12"/>
            <p:cNvGrpSpPr/>
            <p:nvPr/>
          </p:nvGrpSpPr>
          <p:grpSpPr>
            <a:xfrm>
              <a:off x="0" y="123874"/>
              <a:ext cx="602687" cy="602687"/>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14" name="TextBox 14"/>
            <p:cNvSpPr txBox="1"/>
            <p:nvPr/>
          </p:nvSpPr>
          <p:spPr>
            <a:xfrm>
              <a:off x="0" y="28575"/>
              <a:ext cx="639030" cy="761858"/>
            </a:xfrm>
            <a:prstGeom prst="rect">
              <a:avLst/>
            </a:prstGeom>
          </p:spPr>
          <p:txBody>
            <a:bodyPr lIns="0" tIns="0" rIns="0" bIns="0" rtlCol="0" anchor="t">
              <a:spAutoFit/>
            </a:bodyPr>
            <a:lstStyle/>
            <a:p>
              <a:pPr algn="ctr">
                <a:lnSpc>
                  <a:spcPts val="4308"/>
                </a:lnSpc>
              </a:pPr>
              <a:r>
                <a:rPr lang="en-US" sz="3916">
                  <a:solidFill>
                    <a:srgbClr val="2E2E2E"/>
                  </a:solidFill>
                  <a:latin typeface="HK Grotesk Bold"/>
                </a:rPr>
                <a:t>v</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5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grpSp>
        <p:nvGrpSpPr>
          <p:cNvPr id="5" name="Group 5"/>
          <p:cNvGrpSpPr/>
          <p:nvPr/>
        </p:nvGrpSpPr>
        <p:grpSpPr>
          <a:xfrm>
            <a:off x="3386654" y="5820870"/>
            <a:ext cx="13872646" cy="3437430"/>
            <a:chOff x="0" y="0"/>
            <a:chExt cx="18496861" cy="4583240"/>
          </a:xfrm>
        </p:grpSpPr>
        <p:grpSp>
          <p:nvGrpSpPr>
            <p:cNvPr id="6" name="Group 6"/>
            <p:cNvGrpSpPr>
              <a:grpSpLocks noChangeAspect="1"/>
            </p:cNvGrpSpPr>
            <p:nvPr/>
          </p:nvGrpSpPr>
          <p:grpSpPr>
            <a:xfrm>
              <a:off x="6704150" y="0"/>
              <a:ext cx="11605547" cy="4019547"/>
              <a:chOff x="0" y="0"/>
              <a:chExt cx="14014953" cy="4854038"/>
            </a:xfrm>
          </p:grpSpPr>
          <p:sp>
            <p:nvSpPr>
              <p:cNvPr id="7" name="Freeform 7"/>
              <p:cNvSpPr/>
              <p:nvPr/>
            </p:nvSpPr>
            <p:spPr>
              <a:xfrm>
                <a:off x="-6350" y="0"/>
                <a:ext cx="14027652" cy="4854037"/>
              </a:xfrm>
              <a:custGeom>
                <a:avLst/>
                <a:gdLst/>
                <a:ahLst/>
                <a:cxnLst/>
                <a:rect l="l" t="t" r="r" b="b"/>
                <a:pathLst>
                  <a:path w="14027652" h="4854037">
                    <a:moveTo>
                      <a:pt x="0" y="0"/>
                    </a:moveTo>
                    <a:lnTo>
                      <a:pt x="12700" y="0"/>
                    </a:lnTo>
                    <a:lnTo>
                      <a:pt x="12700" y="4854037"/>
                    </a:lnTo>
                    <a:lnTo>
                      <a:pt x="0" y="4854037"/>
                    </a:lnTo>
                    <a:close/>
                    <a:moveTo>
                      <a:pt x="3503738" y="0"/>
                    </a:moveTo>
                    <a:lnTo>
                      <a:pt x="3516438" y="0"/>
                    </a:lnTo>
                    <a:lnTo>
                      <a:pt x="3516438" y="4854037"/>
                    </a:lnTo>
                    <a:lnTo>
                      <a:pt x="3503738" y="4854037"/>
                    </a:lnTo>
                    <a:close/>
                    <a:moveTo>
                      <a:pt x="7007476" y="0"/>
                    </a:moveTo>
                    <a:lnTo>
                      <a:pt x="7020176" y="0"/>
                    </a:lnTo>
                    <a:lnTo>
                      <a:pt x="7020176" y="4854037"/>
                    </a:lnTo>
                    <a:lnTo>
                      <a:pt x="7007476" y="4854037"/>
                    </a:lnTo>
                    <a:close/>
                    <a:moveTo>
                      <a:pt x="10511215" y="0"/>
                    </a:moveTo>
                    <a:lnTo>
                      <a:pt x="10523915" y="0"/>
                    </a:lnTo>
                    <a:lnTo>
                      <a:pt x="10523915" y="4854037"/>
                    </a:lnTo>
                    <a:lnTo>
                      <a:pt x="10511215" y="4854037"/>
                    </a:lnTo>
                    <a:close/>
                    <a:moveTo>
                      <a:pt x="14014952" y="0"/>
                    </a:moveTo>
                    <a:lnTo>
                      <a:pt x="14027652" y="0"/>
                    </a:lnTo>
                    <a:lnTo>
                      <a:pt x="14027652" y="4854037"/>
                    </a:lnTo>
                    <a:lnTo>
                      <a:pt x="14014952" y="4854037"/>
                    </a:lnTo>
                    <a:close/>
                  </a:path>
                </a:pathLst>
              </a:custGeom>
              <a:solidFill>
                <a:srgbClr val="FFFFFF">
                  <a:alpha val="24706"/>
                </a:srgbClr>
              </a:solidFill>
            </p:spPr>
          </p:sp>
        </p:grpSp>
        <p:sp>
          <p:nvSpPr>
            <p:cNvPr id="8" name="TextBox 8"/>
            <p:cNvSpPr txBox="1"/>
            <p:nvPr/>
          </p:nvSpPr>
          <p:spPr>
            <a:xfrm>
              <a:off x="6610541" y="4140188"/>
              <a:ext cx="187218" cy="443051"/>
            </a:xfrm>
            <a:prstGeom prst="rect">
              <a:avLst/>
            </a:prstGeom>
          </p:spPr>
          <p:txBody>
            <a:bodyPr lIns="0" tIns="0" rIns="0" bIns="0" rtlCol="0" anchor="t">
              <a:spAutoFit/>
            </a:bodyPr>
            <a:lstStyle/>
            <a:p>
              <a:pPr algn="ctr">
                <a:lnSpc>
                  <a:spcPts val="2782"/>
                </a:lnSpc>
              </a:pPr>
              <a:r>
                <a:rPr lang="en-US" sz="1987">
                  <a:solidFill>
                    <a:srgbClr val="FFFFFF"/>
                  </a:solidFill>
                  <a:latin typeface="Arimo"/>
                </a:rPr>
                <a:t>0</a:t>
              </a:r>
            </a:p>
          </p:txBody>
        </p:sp>
        <p:sp>
          <p:nvSpPr>
            <p:cNvPr id="9" name="TextBox 9"/>
            <p:cNvSpPr txBox="1"/>
            <p:nvPr/>
          </p:nvSpPr>
          <p:spPr>
            <a:xfrm>
              <a:off x="9418373" y="4140188"/>
              <a:ext cx="374327" cy="443051"/>
            </a:xfrm>
            <a:prstGeom prst="rect">
              <a:avLst/>
            </a:prstGeom>
          </p:spPr>
          <p:txBody>
            <a:bodyPr lIns="0" tIns="0" rIns="0" bIns="0" rtlCol="0" anchor="t">
              <a:spAutoFit/>
            </a:bodyPr>
            <a:lstStyle/>
            <a:p>
              <a:pPr algn="ctr">
                <a:lnSpc>
                  <a:spcPts val="2782"/>
                </a:lnSpc>
              </a:pPr>
              <a:r>
                <a:rPr lang="en-US" sz="1987">
                  <a:solidFill>
                    <a:srgbClr val="FFFFFF"/>
                  </a:solidFill>
                  <a:latin typeface="Arimo"/>
                </a:rPr>
                <a:t>20</a:t>
              </a:r>
            </a:p>
          </p:txBody>
        </p:sp>
        <p:sp>
          <p:nvSpPr>
            <p:cNvPr id="10" name="TextBox 10"/>
            <p:cNvSpPr txBox="1"/>
            <p:nvPr/>
          </p:nvSpPr>
          <p:spPr>
            <a:xfrm>
              <a:off x="12319760" y="4140188"/>
              <a:ext cx="374327" cy="443051"/>
            </a:xfrm>
            <a:prstGeom prst="rect">
              <a:avLst/>
            </a:prstGeom>
          </p:spPr>
          <p:txBody>
            <a:bodyPr lIns="0" tIns="0" rIns="0" bIns="0" rtlCol="0" anchor="t">
              <a:spAutoFit/>
            </a:bodyPr>
            <a:lstStyle/>
            <a:p>
              <a:pPr algn="ctr">
                <a:lnSpc>
                  <a:spcPts val="2782"/>
                </a:lnSpc>
              </a:pPr>
              <a:r>
                <a:rPr lang="en-US" sz="1987">
                  <a:solidFill>
                    <a:srgbClr val="FFFFFF"/>
                  </a:solidFill>
                  <a:latin typeface="Arimo"/>
                </a:rPr>
                <a:t>40</a:t>
              </a:r>
            </a:p>
          </p:txBody>
        </p:sp>
        <p:sp>
          <p:nvSpPr>
            <p:cNvPr id="11" name="TextBox 11"/>
            <p:cNvSpPr txBox="1"/>
            <p:nvPr/>
          </p:nvSpPr>
          <p:spPr>
            <a:xfrm>
              <a:off x="15221147" y="4140188"/>
              <a:ext cx="374327" cy="443051"/>
            </a:xfrm>
            <a:prstGeom prst="rect">
              <a:avLst/>
            </a:prstGeom>
          </p:spPr>
          <p:txBody>
            <a:bodyPr lIns="0" tIns="0" rIns="0" bIns="0" rtlCol="0" anchor="t">
              <a:spAutoFit/>
            </a:bodyPr>
            <a:lstStyle/>
            <a:p>
              <a:pPr algn="ctr">
                <a:lnSpc>
                  <a:spcPts val="2782"/>
                </a:lnSpc>
              </a:pPr>
              <a:r>
                <a:rPr lang="en-US" sz="1987">
                  <a:solidFill>
                    <a:srgbClr val="FFFFFF"/>
                  </a:solidFill>
                  <a:latin typeface="Arimo"/>
                </a:rPr>
                <a:t>60</a:t>
              </a:r>
            </a:p>
          </p:txBody>
        </p:sp>
        <p:sp>
          <p:nvSpPr>
            <p:cNvPr id="12" name="TextBox 12"/>
            <p:cNvSpPr txBox="1"/>
            <p:nvPr/>
          </p:nvSpPr>
          <p:spPr>
            <a:xfrm>
              <a:off x="18122533" y="4140188"/>
              <a:ext cx="374327" cy="443051"/>
            </a:xfrm>
            <a:prstGeom prst="rect">
              <a:avLst/>
            </a:prstGeom>
          </p:spPr>
          <p:txBody>
            <a:bodyPr lIns="0" tIns="0" rIns="0" bIns="0" rtlCol="0" anchor="t">
              <a:spAutoFit/>
            </a:bodyPr>
            <a:lstStyle/>
            <a:p>
              <a:pPr algn="ctr">
                <a:lnSpc>
                  <a:spcPts val="2782"/>
                </a:lnSpc>
              </a:pPr>
              <a:r>
                <a:rPr lang="en-US" sz="1987">
                  <a:solidFill>
                    <a:srgbClr val="FFFFFF"/>
                  </a:solidFill>
                  <a:latin typeface="Arimo"/>
                </a:rPr>
                <a:t>80</a:t>
              </a:r>
            </a:p>
          </p:txBody>
        </p:sp>
        <p:sp>
          <p:nvSpPr>
            <p:cNvPr id="13" name="TextBox 13"/>
            <p:cNvSpPr txBox="1"/>
            <p:nvPr/>
          </p:nvSpPr>
          <p:spPr>
            <a:xfrm>
              <a:off x="0" y="1764435"/>
              <a:ext cx="6535883" cy="443051"/>
            </a:xfrm>
            <a:prstGeom prst="rect">
              <a:avLst/>
            </a:prstGeom>
          </p:spPr>
          <p:txBody>
            <a:bodyPr lIns="0" tIns="0" rIns="0" bIns="0" rtlCol="0" anchor="t">
              <a:spAutoFit/>
            </a:bodyPr>
            <a:lstStyle/>
            <a:p>
              <a:pPr algn="r">
                <a:lnSpc>
                  <a:spcPts val="2782"/>
                </a:lnSpc>
              </a:pPr>
              <a:r>
                <a:rPr lang="en-US" sz="1987">
                  <a:solidFill>
                    <a:srgbClr val="FFFFFF"/>
                  </a:solidFill>
                  <a:latin typeface="Arimo"/>
                </a:rPr>
                <a:t>Businesses says it's too small for a website </a:t>
              </a:r>
            </a:p>
          </p:txBody>
        </p:sp>
        <p:sp>
          <p:nvSpPr>
            <p:cNvPr id="14" name="TextBox 14"/>
            <p:cNvSpPr txBox="1"/>
            <p:nvPr/>
          </p:nvSpPr>
          <p:spPr>
            <a:xfrm>
              <a:off x="1728018" y="3154529"/>
              <a:ext cx="4807865" cy="443051"/>
            </a:xfrm>
            <a:prstGeom prst="rect">
              <a:avLst/>
            </a:prstGeom>
          </p:spPr>
          <p:txBody>
            <a:bodyPr lIns="0" tIns="0" rIns="0" bIns="0" rtlCol="0" anchor="t">
              <a:spAutoFit/>
            </a:bodyPr>
            <a:lstStyle/>
            <a:p>
              <a:pPr algn="r">
                <a:lnSpc>
                  <a:spcPts val="2782"/>
                </a:lnSpc>
              </a:pPr>
              <a:r>
                <a:rPr lang="en-US" sz="1987">
                  <a:solidFill>
                    <a:srgbClr val="FFFFFF"/>
                  </a:solidFill>
                  <a:latin typeface="Arimo"/>
                </a:rPr>
                <a:t>Businesses that have a website </a:t>
              </a:r>
            </a:p>
          </p:txBody>
        </p:sp>
        <p:grpSp>
          <p:nvGrpSpPr>
            <p:cNvPr id="15" name="Group 15"/>
            <p:cNvGrpSpPr>
              <a:grpSpLocks noChangeAspect="1"/>
            </p:cNvGrpSpPr>
            <p:nvPr/>
          </p:nvGrpSpPr>
          <p:grpSpPr>
            <a:xfrm>
              <a:off x="6704150" y="0"/>
              <a:ext cx="11465736" cy="4019547"/>
              <a:chOff x="0" y="0"/>
              <a:chExt cx="13846116" cy="4854038"/>
            </a:xfrm>
          </p:grpSpPr>
          <p:sp>
            <p:nvSpPr>
              <p:cNvPr id="16" name="Freeform 16"/>
              <p:cNvSpPr/>
              <p:nvPr/>
            </p:nvSpPr>
            <p:spPr>
              <a:xfrm>
                <a:off x="0" y="0"/>
                <a:ext cx="13846116" cy="1496662"/>
              </a:xfrm>
              <a:custGeom>
                <a:avLst/>
                <a:gdLst/>
                <a:ahLst/>
                <a:cxnLst/>
                <a:rect l="l" t="t" r="r" b="b"/>
                <a:pathLst>
                  <a:path w="13846116" h="1496662">
                    <a:moveTo>
                      <a:pt x="0" y="0"/>
                    </a:moveTo>
                    <a:lnTo>
                      <a:pt x="13726384" y="0"/>
                    </a:lnTo>
                    <a:lnTo>
                      <a:pt x="13726384" y="0"/>
                    </a:lnTo>
                    <a:cubicBezTo>
                      <a:pt x="13792510" y="0"/>
                      <a:pt x="13846116" y="53607"/>
                      <a:pt x="13846116" y="119733"/>
                    </a:cubicBezTo>
                    <a:lnTo>
                      <a:pt x="13846116" y="1376929"/>
                    </a:lnTo>
                    <a:cubicBezTo>
                      <a:pt x="13846116" y="1443055"/>
                      <a:pt x="13792510" y="1496661"/>
                      <a:pt x="13726384" y="1496662"/>
                    </a:cubicBezTo>
                    <a:lnTo>
                      <a:pt x="0" y="1496662"/>
                    </a:lnTo>
                    <a:close/>
                  </a:path>
                </a:pathLst>
              </a:custGeom>
              <a:solidFill>
                <a:srgbClr val="FFC033"/>
              </a:solidFill>
            </p:spPr>
          </p:sp>
          <p:sp>
            <p:nvSpPr>
              <p:cNvPr id="17" name="Freeform 17"/>
              <p:cNvSpPr/>
              <p:nvPr/>
            </p:nvSpPr>
            <p:spPr>
              <a:xfrm>
                <a:off x="0" y="1678688"/>
                <a:ext cx="7189013" cy="1496662"/>
              </a:xfrm>
              <a:custGeom>
                <a:avLst/>
                <a:gdLst/>
                <a:ahLst/>
                <a:cxnLst/>
                <a:rect l="l" t="t" r="r" b="b"/>
                <a:pathLst>
                  <a:path w="7189013" h="1496662">
                    <a:moveTo>
                      <a:pt x="0" y="0"/>
                    </a:moveTo>
                    <a:lnTo>
                      <a:pt x="7069280" y="0"/>
                    </a:lnTo>
                    <a:cubicBezTo>
                      <a:pt x="7135407" y="0"/>
                      <a:pt x="7189013" y="53606"/>
                      <a:pt x="7189013" y="119733"/>
                    </a:cubicBezTo>
                    <a:lnTo>
                      <a:pt x="7189013" y="1376929"/>
                    </a:lnTo>
                    <a:cubicBezTo>
                      <a:pt x="7189013" y="1408684"/>
                      <a:pt x="7176398" y="1439138"/>
                      <a:pt x="7153944" y="1461593"/>
                    </a:cubicBezTo>
                    <a:cubicBezTo>
                      <a:pt x="7131490" y="1484047"/>
                      <a:pt x="7101036" y="1496662"/>
                      <a:pt x="7069280" y="1496662"/>
                    </a:cubicBezTo>
                    <a:lnTo>
                      <a:pt x="0" y="1496662"/>
                    </a:lnTo>
                    <a:close/>
                  </a:path>
                </a:pathLst>
              </a:custGeom>
              <a:solidFill>
                <a:srgbClr val="FFC033"/>
              </a:solidFill>
            </p:spPr>
          </p:sp>
          <p:sp>
            <p:nvSpPr>
              <p:cNvPr id="18" name="Freeform 18"/>
              <p:cNvSpPr/>
              <p:nvPr/>
            </p:nvSpPr>
            <p:spPr>
              <a:xfrm>
                <a:off x="0" y="3357376"/>
                <a:ext cx="11218312" cy="1496661"/>
              </a:xfrm>
              <a:custGeom>
                <a:avLst/>
                <a:gdLst/>
                <a:ahLst/>
                <a:cxnLst/>
                <a:rect l="l" t="t" r="r" b="b"/>
                <a:pathLst>
                  <a:path w="11218312" h="1496661">
                    <a:moveTo>
                      <a:pt x="0" y="0"/>
                    </a:moveTo>
                    <a:lnTo>
                      <a:pt x="11098579" y="0"/>
                    </a:lnTo>
                    <a:cubicBezTo>
                      <a:pt x="11130335" y="0"/>
                      <a:pt x="11160789" y="12615"/>
                      <a:pt x="11183243" y="35069"/>
                    </a:cubicBezTo>
                    <a:cubicBezTo>
                      <a:pt x="11205697" y="57523"/>
                      <a:pt x="11218312" y="87978"/>
                      <a:pt x="11218312" y="119733"/>
                    </a:cubicBezTo>
                    <a:lnTo>
                      <a:pt x="11218312" y="1376929"/>
                    </a:lnTo>
                    <a:cubicBezTo>
                      <a:pt x="11218312" y="1443055"/>
                      <a:pt x="11164705" y="1496661"/>
                      <a:pt x="11098579" y="1496661"/>
                    </a:cubicBezTo>
                    <a:lnTo>
                      <a:pt x="0" y="1496661"/>
                    </a:lnTo>
                    <a:close/>
                  </a:path>
                </a:pathLst>
              </a:custGeom>
              <a:solidFill>
                <a:srgbClr val="FFC033"/>
              </a:solidFill>
            </p:spPr>
          </p:sp>
        </p:grpSp>
      </p:grpSp>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25656" y="1055450"/>
            <a:ext cx="433644" cy="108017"/>
          </a:xfrm>
          <a:prstGeom prst="rect">
            <a:avLst/>
          </a:prstGeom>
        </p:spPr>
      </p:pic>
      <p:grpSp>
        <p:nvGrpSpPr>
          <p:cNvPr id="20" name="Group 20"/>
          <p:cNvGrpSpPr/>
          <p:nvPr/>
        </p:nvGrpSpPr>
        <p:grpSpPr>
          <a:xfrm>
            <a:off x="901141" y="849829"/>
            <a:ext cx="479273" cy="592825"/>
            <a:chOff x="0" y="0"/>
            <a:chExt cx="639030" cy="790433"/>
          </a:xfrm>
        </p:grpSpPr>
        <p:grpSp>
          <p:nvGrpSpPr>
            <p:cNvPr id="21" name="Group 21"/>
            <p:cNvGrpSpPr/>
            <p:nvPr/>
          </p:nvGrpSpPr>
          <p:grpSpPr>
            <a:xfrm>
              <a:off x="0" y="123874"/>
              <a:ext cx="602687" cy="602687"/>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23" name="TextBox 23"/>
            <p:cNvSpPr txBox="1"/>
            <p:nvPr/>
          </p:nvSpPr>
          <p:spPr>
            <a:xfrm>
              <a:off x="0" y="28575"/>
              <a:ext cx="639030" cy="761858"/>
            </a:xfrm>
            <a:prstGeom prst="rect">
              <a:avLst/>
            </a:prstGeom>
          </p:spPr>
          <p:txBody>
            <a:bodyPr lIns="0" tIns="0" rIns="0" bIns="0" rtlCol="0" anchor="t">
              <a:spAutoFit/>
            </a:bodyPr>
            <a:lstStyle/>
            <a:p>
              <a:pPr algn="ctr">
                <a:lnSpc>
                  <a:spcPts val="4308"/>
                </a:lnSpc>
              </a:pPr>
              <a:r>
                <a:rPr lang="en-US" sz="3916">
                  <a:solidFill>
                    <a:srgbClr val="2E2E2E"/>
                  </a:solidFill>
                  <a:latin typeface="HK Grotesk Bold"/>
                </a:rPr>
                <a:t>v</a:t>
              </a:r>
            </a:p>
          </p:txBody>
        </p:sp>
      </p:grpSp>
      <p:grpSp>
        <p:nvGrpSpPr>
          <p:cNvPr id="24" name="Group 24"/>
          <p:cNvGrpSpPr>
            <a:grpSpLocks noChangeAspect="1"/>
          </p:cNvGrpSpPr>
          <p:nvPr/>
        </p:nvGrpSpPr>
        <p:grpSpPr>
          <a:xfrm>
            <a:off x="9144000" y="1017404"/>
            <a:ext cx="7193485" cy="4126096"/>
            <a:chOff x="0" y="0"/>
            <a:chExt cx="7981950" cy="4578350"/>
          </a:xfrm>
        </p:grpSpPr>
        <p:sp>
          <p:nvSpPr>
            <p:cNvPr id="25" name="Freeform 25"/>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26" name="Freeform 26"/>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27" name="Freeform 27"/>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8" name="Freeform 28"/>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9" name="Freeform 29"/>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4"/>
              <a:stretch>
                <a:fillRect l="-5506" r="-5506"/>
              </a:stretch>
            </a:blipFill>
          </p:spPr>
        </p:sp>
      </p:grpSp>
      <p:sp>
        <p:nvSpPr>
          <p:cNvPr id="30" name="TextBox 30"/>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16</a:t>
            </a:r>
          </a:p>
        </p:txBody>
      </p:sp>
      <p:sp>
        <p:nvSpPr>
          <p:cNvPr id="31" name="TextBox 31"/>
          <p:cNvSpPr txBox="1"/>
          <p:nvPr/>
        </p:nvSpPr>
        <p:spPr>
          <a:xfrm>
            <a:off x="2447377" y="2098259"/>
            <a:ext cx="5600187" cy="3378200"/>
          </a:xfrm>
          <a:prstGeom prst="rect">
            <a:avLst/>
          </a:prstGeom>
        </p:spPr>
        <p:txBody>
          <a:bodyPr lIns="0" tIns="0" rIns="0" bIns="0" rtlCol="0" anchor="t">
            <a:spAutoFit/>
          </a:bodyPr>
          <a:lstStyle/>
          <a:p>
            <a:pPr>
              <a:lnSpc>
                <a:spcPts val="8800"/>
              </a:lnSpc>
            </a:pPr>
            <a:r>
              <a:rPr lang="en-US" sz="8000">
                <a:solidFill>
                  <a:srgbClr val="FFFFFF"/>
                </a:solidFill>
                <a:latin typeface="HK Grotesk Bold"/>
              </a:rPr>
              <a:t>General website </a:t>
            </a:r>
            <a:r>
              <a:rPr lang="en-US" sz="8000">
                <a:solidFill>
                  <a:srgbClr val="FFC033"/>
                </a:solidFill>
                <a:latin typeface="HK Grotesk Bold"/>
              </a:rPr>
              <a:t>statistics</a:t>
            </a:r>
          </a:p>
        </p:txBody>
      </p:sp>
      <p:sp>
        <p:nvSpPr>
          <p:cNvPr id="32" name="TextBox 32"/>
          <p:cNvSpPr txBox="1"/>
          <p:nvPr/>
        </p:nvSpPr>
        <p:spPr>
          <a:xfrm>
            <a:off x="2447377" y="5930566"/>
            <a:ext cx="5889303" cy="701675"/>
          </a:xfrm>
          <a:prstGeom prst="rect">
            <a:avLst/>
          </a:prstGeom>
        </p:spPr>
        <p:txBody>
          <a:bodyPr lIns="0" tIns="0" rIns="0" bIns="0" rtlCol="0" anchor="t">
            <a:spAutoFit/>
          </a:bodyPr>
          <a:lstStyle/>
          <a:p>
            <a:pPr algn="ctr">
              <a:lnSpc>
                <a:spcPts val="2800"/>
              </a:lnSpc>
              <a:spcBef>
                <a:spcPct val="0"/>
              </a:spcBef>
            </a:pPr>
            <a:r>
              <a:rPr lang="en-US" sz="2000">
                <a:solidFill>
                  <a:srgbClr val="E9E9E9"/>
                </a:solidFill>
                <a:latin typeface="HK Grotesk Medium"/>
              </a:rPr>
              <a:t>Businesses with a website have seen their revenue increase by at least 25% in the last 5 years</a:t>
            </a:r>
          </a:p>
        </p:txBody>
      </p:sp>
      <p:sp>
        <p:nvSpPr>
          <p:cNvPr id="33" name="TextBox 33"/>
          <p:cNvSpPr txBox="1"/>
          <p:nvPr/>
        </p:nvSpPr>
        <p:spPr>
          <a:xfrm>
            <a:off x="8520966" y="8147337"/>
            <a:ext cx="1122313" cy="624291"/>
          </a:xfrm>
          <a:prstGeom prst="rect">
            <a:avLst/>
          </a:prstGeom>
        </p:spPr>
        <p:txBody>
          <a:bodyPr wrap="square" lIns="0" tIns="0" rIns="0" bIns="0" rtlCol="0" anchor="t">
            <a:spAutoFit/>
          </a:bodyPr>
          <a:lstStyle/>
          <a:p>
            <a:pPr algn="ctr">
              <a:lnSpc>
                <a:spcPts val="4745"/>
              </a:lnSpc>
              <a:spcBef>
                <a:spcPct val="0"/>
              </a:spcBef>
            </a:pPr>
            <a:r>
              <a:rPr lang="en-US" sz="4314" dirty="0">
                <a:solidFill>
                  <a:srgbClr val="000000"/>
                </a:solidFill>
                <a:latin typeface="HK Grotesk Bold"/>
              </a:rPr>
              <a:t>64%</a:t>
            </a:r>
          </a:p>
        </p:txBody>
      </p:sp>
      <p:sp>
        <p:nvSpPr>
          <p:cNvPr id="34" name="TextBox 34"/>
          <p:cNvSpPr txBox="1"/>
          <p:nvPr/>
        </p:nvSpPr>
        <p:spPr>
          <a:xfrm>
            <a:off x="8520966" y="7075371"/>
            <a:ext cx="1122313" cy="624291"/>
          </a:xfrm>
          <a:prstGeom prst="rect">
            <a:avLst/>
          </a:prstGeom>
        </p:spPr>
        <p:txBody>
          <a:bodyPr wrap="square" lIns="0" tIns="0" rIns="0" bIns="0" rtlCol="0" anchor="t">
            <a:spAutoFit/>
          </a:bodyPr>
          <a:lstStyle/>
          <a:p>
            <a:pPr algn="ctr">
              <a:lnSpc>
                <a:spcPts val="4745"/>
              </a:lnSpc>
              <a:spcBef>
                <a:spcPct val="0"/>
              </a:spcBef>
            </a:pPr>
            <a:r>
              <a:rPr lang="en-US" sz="4314" dirty="0">
                <a:solidFill>
                  <a:srgbClr val="000000"/>
                </a:solidFill>
                <a:latin typeface="HK Grotesk Bold"/>
              </a:rPr>
              <a:t>41%</a:t>
            </a:r>
          </a:p>
        </p:txBody>
      </p:sp>
      <p:sp>
        <p:nvSpPr>
          <p:cNvPr id="35" name="TextBox 35"/>
          <p:cNvSpPr txBox="1"/>
          <p:nvPr/>
        </p:nvSpPr>
        <p:spPr>
          <a:xfrm>
            <a:off x="8520966" y="6006766"/>
            <a:ext cx="1122313" cy="624291"/>
          </a:xfrm>
          <a:prstGeom prst="rect">
            <a:avLst/>
          </a:prstGeom>
        </p:spPr>
        <p:txBody>
          <a:bodyPr wrap="square" lIns="0" tIns="0" rIns="0" bIns="0" rtlCol="0" anchor="t">
            <a:spAutoFit/>
          </a:bodyPr>
          <a:lstStyle/>
          <a:p>
            <a:pPr algn="ctr">
              <a:lnSpc>
                <a:spcPts val="4745"/>
              </a:lnSpc>
              <a:spcBef>
                <a:spcPct val="0"/>
              </a:spcBef>
            </a:pPr>
            <a:r>
              <a:rPr lang="en-US" sz="4314" dirty="0">
                <a:solidFill>
                  <a:srgbClr val="000000"/>
                </a:solidFill>
                <a:latin typeface="HK Grotesk Bold"/>
              </a:rPr>
              <a:t>79%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40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3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5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grpSp>
        <p:nvGrpSpPr>
          <p:cNvPr id="5" name="Group 5"/>
          <p:cNvGrpSpPr/>
          <p:nvPr/>
        </p:nvGrpSpPr>
        <p:grpSpPr>
          <a:xfrm>
            <a:off x="2189875" y="-350668"/>
            <a:ext cx="16286730" cy="8977628"/>
            <a:chOff x="0" y="0"/>
            <a:chExt cx="15665120" cy="8634982"/>
          </a:xfrm>
        </p:grpSpPr>
        <p:sp>
          <p:nvSpPr>
            <p:cNvPr id="6" name="Freeform 6"/>
            <p:cNvSpPr/>
            <p:nvPr/>
          </p:nvSpPr>
          <p:spPr>
            <a:xfrm>
              <a:off x="0" y="0"/>
              <a:ext cx="15665120" cy="8634981"/>
            </a:xfrm>
            <a:custGeom>
              <a:avLst/>
              <a:gdLst/>
              <a:ahLst/>
              <a:cxnLst/>
              <a:rect l="l" t="t" r="r" b="b"/>
              <a:pathLst>
                <a:path w="15665120" h="8634981">
                  <a:moveTo>
                    <a:pt x="15360320" y="0"/>
                  </a:moveTo>
                  <a:lnTo>
                    <a:pt x="304800" y="0"/>
                  </a:lnTo>
                  <a:cubicBezTo>
                    <a:pt x="135890" y="0"/>
                    <a:pt x="0" y="135890"/>
                    <a:pt x="0" y="304800"/>
                  </a:cubicBezTo>
                  <a:lnTo>
                    <a:pt x="0" y="8330181"/>
                  </a:lnTo>
                  <a:cubicBezTo>
                    <a:pt x="0" y="8499091"/>
                    <a:pt x="135890" y="8634981"/>
                    <a:pt x="304800" y="8634981"/>
                  </a:cubicBezTo>
                  <a:lnTo>
                    <a:pt x="15360320" y="8634981"/>
                  </a:lnTo>
                  <a:cubicBezTo>
                    <a:pt x="15529230" y="8634981"/>
                    <a:pt x="15665120" y="8499091"/>
                    <a:pt x="15665120" y="8330181"/>
                  </a:cubicBezTo>
                  <a:lnTo>
                    <a:pt x="15665120" y="304800"/>
                  </a:lnTo>
                  <a:cubicBezTo>
                    <a:pt x="15665120" y="135890"/>
                    <a:pt x="15529230" y="0"/>
                    <a:pt x="15360320" y="0"/>
                  </a:cubicBezTo>
                  <a:close/>
                </a:path>
              </a:pathLst>
            </a:custGeom>
            <a:solidFill>
              <a:srgbClr val="2E2E2E"/>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25656" y="1028700"/>
            <a:ext cx="433644" cy="108017"/>
          </a:xfrm>
          <a:prstGeom prst="rect">
            <a:avLst/>
          </a:prstGeom>
        </p:spPr>
      </p:pic>
      <p:grpSp>
        <p:nvGrpSpPr>
          <p:cNvPr id="8" name="Group 8"/>
          <p:cNvGrpSpPr/>
          <p:nvPr/>
        </p:nvGrpSpPr>
        <p:grpSpPr>
          <a:xfrm>
            <a:off x="901141" y="849829"/>
            <a:ext cx="479273" cy="592825"/>
            <a:chOff x="0" y="0"/>
            <a:chExt cx="639030" cy="790433"/>
          </a:xfrm>
        </p:grpSpPr>
        <p:grpSp>
          <p:nvGrpSpPr>
            <p:cNvPr id="9" name="Group 9"/>
            <p:cNvGrpSpPr/>
            <p:nvPr/>
          </p:nvGrpSpPr>
          <p:grpSpPr>
            <a:xfrm>
              <a:off x="0" y="123874"/>
              <a:ext cx="602687" cy="602687"/>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11" name="TextBox 11"/>
            <p:cNvSpPr txBox="1"/>
            <p:nvPr/>
          </p:nvSpPr>
          <p:spPr>
            <a:xfrm>
              <a:off x="0" y="28575"/>
              <a:ext cx="639030" cy="761858"/>
            </a:xfrm>
            <a:prstGeom prst="rect">
              <a:avLst/>
            </a:prstGeom>
          </p:spPr>
          <p:txBody>
            <a:bodyPr lIns="0" tIns="0" rIns="0" bIns="0" rtlCol="0" anchor="t">
              <a:spAutoFit/>
            </a:bodyPr>
            <a:lstStyle/>
            <a:p>
              <a:pPr algn="ctr">
                <a:lnSpc>
                  <a:spcPts val="4308"/>
                </a:lnSpc>
              </a:pPr>
              <a:r>
                <a:rPr lang="en-US" sz="3916">
                  <a:solidFill>
                    <a:srgbClr val="2E2E2E"/>
                  </a:solidFill>
                  <a:latin typeface="HK Grotesk Bold"/>
                </a:rPr>
                <a:t>v</a:t>
              </a:r>
            </a:p>
          </p:txBody>
        </p:sp>
      </p:grpSp>
      <p:grpSp>
        <p:nvGrpSpPr>
          <p:cNvPr id="12" name="Group 12"/>
          <p:cNvGrpSpPr>
            <a:grpSpLocks noChangeAspect="1"/>
          </p:cNvGrpSpPr>
          <p:nvPr/>
        </p:nvGrpSpPr>
        <p:grpSpPr>
          <a:xfrm>
            <a:off x="9991527" y="1704890"/>
            <a:ext cx="8296473" cy="6661165"/>
            <a:chOff x="0" y="0"/>
            <a:chExt cx="7467600" cy="5995670"/>
          </a:xfrm>
        </p:grpSpPr>
        <p:sp>
          <p:nvSpPr>
            <p:cNvPr id="13" name="Freeform 13"/>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14" name="Freeform 14"/>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15" name="Freeform 15"/>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16" name="Freeform 16"/>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4"/>
              <a:stretch>
                <a:fillRect l="-13215" r="-13215"/>
              </a:stretch>
            </a:blipFill>
          </p:spPr>
        </p:sp>
      </p:grpSp>
      <p:sp>
        <p:nvSpPr>
          <p:cNvPr id="17" name="TextBox 17"/>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17</a:t>
            </a:r>
          </a:p>
        </p:txBody>
      </p:sp>
      <p:sp>
        <p:nvSpPr>
          <p:cNvPr id="18" name="TextBox 18"/>
          <p:cNvSpPr txBox="1"/>
          <p:nvPr/>
        </p:nvSpPr>
        <p:spPr>
          <a:xfrm>
            <a:off x="2926509" y="1964887"/>
            <a:ext cx="7008089" cy="2263775"/>
          </a:xfrm>
          <a:prstGeom prst="rect">
            <a:avLst/>
          </a:prstGeom>
        </p:spPr>
        <p:txBody>
          <a:bodyPr lIns="0" tIns="0" rIns="0" bIns="0" rtlCol="0" anchor="t">
            <a:spAutoFit/>
          </a:bodyPr>
          <a:lstStyle/>
          <a:p>
            <a:pPr>
              <a:lnSpc>
                <a:spcPts val="8800"/>
              </a:lnSpc>
            </a:pPr>
            <a:r>
              <a:rPr lang="en-US" sz="8000">
                <a:solidFill>
                  <a:srgbClr val="FFFFFF"/>
                </a:solidFill>
                <a:latin typeface="HK Grotesk Bold"/>
              </a:rPr>
              <a:t>The Exam </a:t>
            </a:r>
            <a:r>
              <a:rPr lang="en-US" sz="8000">
                <a:solidFill>
                  <a:srgbClr val="FFC033"/>
                </a:solidFill>
                <a:latin typeface="HK Grotesk Bold"/>
              </a:rPr>
              <a:t>Interface</a:t>
            </a:r>
          </a:p>
        </p:txBody>
      </p:sp>
      <p:sp>
        <p:nvSpPr>
          <p:cNvPr id="19" name="TextBox 19"/>
          <p:cNvSpPr txBox="1"/>
          <p:nvPr/>
        </p:nvSpPr>
        <p:spPr>
          <a:xfrm>
            <a:off x="2926509" y="4396666"/>
            <a:ext cx="5904231" cy="476425"/>
          </a:xfrm>
          <a:prstGeom prst="rect">
            <a:avLst/>
          </a:prstGeom>
        </p:spPr>
        <p:txBody>
          <a:bodyPr lIns="0" tIns="0" rIns="0" bIns="0" rtlCol="0" anchor="t">
            <a:spAutoFit/>
          </a:bodyPr>
          <a:lstStyle/>
          <a:p>
            <a:pPr>
              <a:lnSpc>
                <a:spcPts val="3920"/>
              </a:lnSpc>
            </a:pPr>
            <a:r>
              <a:rPr lang="en-US" sz="2800">
                <a:solidFill>
                  <a:srgbClr val="FFFFFF"/>
                </a:solidFill>
                <a:latin typeface="HK Grotesk Medium"/>
              </a:rPr>
              <a:t>It is made up of four parts:</a:t>
            </a:r>
          </a:p>
        </p:txBody>
      </p:sp>
      <p:sp>
        <p:nvSpPr>
          <p:cNvPr id="20" name="TextBox 20"/>
          <p:cNvSpPr txBox="1"/>
          <p:nvPr/>
        </p:nvSpPr>
        <p:spPr>
          <a:xfrm>
            <a:off x="2706114" y="4968797"/>
            <a:ext cx="7008505" cy="1986915"/>
          </a:xfrm>
          <a:prstGeom prst="rect">
            <a:avLst/>
          </a:prstGeom>
        </p:spPr>
        <p:txBody>
          <a:bodyPr lIns="0" tIns="0" rIns="0" bIns="0" rtlCol="0" anchor="t">
            <a:spAutoFit/>
          </a:bodyPr>
          <a:lstStyle/>
          <a:p>
            <a:pPr marL="453390" lvl="1" indent="-226695">
              <a:lnSpc>
                <a:spcPts val="3150"/>
              </a:lnSpc>
              <a:buFont typeface="Arial"/>
              <a:buChar char="•"/>
            </a:pPr>
            <a:r>
              <a:rPr lang="en-US" sz="2100" spc="63">
                <a:solidFill>
                  <a:srgbClr val="FFC033"/>
                </a:solidFill>
                <a:latin typeface="HK Grotesk Light"/>
              </a:rPr>
              <a:t>Home page</a:t>
            </a:r>
            <a:r>
              <a:rPr lang="en-US" sz="2100" spc="63">
                <a:solidFill>
                  <a:srgbClr val="FFFFFF"/>
                </a:solidFill>
                <a:latin typeface="HK Grotesk Light"/>
              </a:rPr>
              <a:t> (index.html + style.css)</a:t>
            </a:r>
          </a:p>
          <a:p>
            <a:pPr marL="453390" lvl="1" indent="-226695">
              <a:lnSpc>
                <a:spcPts val="3150"/>
              </a:lnSpc>
              <a:buFont typeface="Arial"/>
              <a:buChar char="•"/>
            </a:pPr>
            <a:r>
              <a:rPr lang="en-US" sz="2100" spc="63">
                <a:solidFill>
                  <a:srgbClr val="FFC033"/>
                </a:solidFill>
                <a:latin typeface="HK Grotesk Light"/>
              </a:rPr>
              <a:t>Pricelists</a:t>
            </a:r>
            <a:r>
              <a:rPr lang="en-US" sz="2100" spc="63">
                <a:solidFill>
                  <a:srgbClr val="FFFFFF"/>
                </a:solidFill>
                <a:latin typeface="HK Grotesk Light"/>
              </a:rPr>
              <a:t> (price.php + style.css + pricelists.sql)</a:t>
            </a:r>
          </a:p>
          <a:p>
            <a:pPr marL="453390" lvl="1" indent="-226695">
              <a:lnSpc>
                <a:spcPts val="3150"/>
              </a:lnSpc>
              <a:buFont typeface="Arial"/>
              <a:buChar char="•"/>
            </a:pPr>
            <a:r>
              <a:rPr lang="en-US" sz="2100" spc="63">
                <a:solidFill>
                  <a:srgbClr val="FFC033"/>
                </a:solidFill>
                <a:latin typeface="HK Grotesk Light"/>
              </a:rPr>
              <a:t>Gallery</a:t>
            </a:r>
            <a:r>
              <a:rPr lang="en-US" sz="2100" spc="63">
                <a:solidFill>
                  <a:srgbClr val="FFFFFF"/>
                </a:solidFill>
                <a:latin typeface="HK Grotesk Light"/>
              </a:rPr>
              <a:t> (jobs.html + style.css)</a:t>
            </a:r>
          </a:p>
          <a:p>
            <a:pPr marL="453390" lvl="1" indent="-226695">
              <a:lnSpc>
                <a:spcPts val="3150"/>
              </a:lnSpc>
              <a:buFont typeface="Arial"/>
              <a:buChar char="•"/>
            </a:pPr>
            <a:r>
              <a:rPr lang="en-US" sz="2100" spc="63">
                <a:solidFill>
                  <a:srgbClr val="FFC033"/>
                </a:solidFill>
                <a:latin typeface="HK Grotesk Light"/>
              </a:rPr>
              <a:t>Database modification</a:t>
            </a:r>
            <a:r>
              <a:rPr lang="en-US" sz="2100" spc="63">
                <a:solidFill>
                  <a:srgbClr val="FFFFFF"/>
                </a:solidFill>
                <a:latin typeface="HK Grotesk Light"/>
              </a:rPr>
              <a:t> (database.php + datastyle.css + loginstyle.css + login.js)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1+#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7442491" y="5358552"/>
            <a:ext cx="10646384" cy="5053650"/>
            <a:chOff x="0" y="0"/>
            <a:chExt cx="14195179" cy="6738200"/>
          </a:xfrm>
        </p:grpSpPr>
        <p:pic>
          <p:nvPicPr>
            <p:cNvPr id="3" name="Picture 3"/>
            <p:cNvPicPr>
              <a:picLocks noChangeAspect="1"/>
            </p:cNvPicPr>
            <p:nvPr/>
          </p:nvPicPr>
          <p:blipFill>
            <a:blip r:embed="rId2"/>
            <a:srcRect l="2998" r="2998"/>
            <a:stretch>
              <a:fillRect/>
            </a:stretch>
          </p:blipFill>
          <p:spPr>
            <a:xfrm>
              <a:off x="0" y="0"/>
              <a:ext cx="4647060" cy="6738200"/>
            </a:xfrm>
            <a:prstGeom prst="rect">
              <a:avLst/>
            </a:prstGeom>
          </p:spPr>
        </p:pic>
        <p:pic>
          <p:nvPicPr>
            <p:cNvPr id="4" name="Picture 4"/>
            <p:cNvPicPr>
              <a:picLocks noChangeAspect="1"/>
            </p:cNvPicPr>
            <p:nvPr/>
          </p:nvPicPr>
          <p:blipFill>
            <a:blip r:embed="rId3"/>
            <a:srcRect t="10501" b="10501"/>
            <a:stretch>
              <a:fillRect/>
            </a:stretch>
          </p:blipFill>
          <p:spPr>
            <a:xfrm>
              <a:off x="4774060" y="0"/>
              <a:ext cx="4647060" cy="6738200"/>
            </a:xfrm>
            <a:prstGeom prst="rect">
              <a:avLst/>
            </a:prstGeom>
          </p:spPr>
        </p:pic>
        <p:pic>
          <p:nvPicPr>
            <p:cNvPr id="5" name="Picture 5"/>
            <p:cNvPicPr>
              <a:picLocks noChangeAspect="1"/>
            </p:cNvPicPr>
            <p:nvPr/>
          </p:nvPicPr>
          <p:blipFill>
            <a:blip r:embed="rId4"/>
            <a:srcRect t="24903" b="24903"/>
            <a:stretch>
              <a:fillRect/>
            </a:stretch>
          </p:blipFill>
          <p:spPr>
            <a:xfrm>
              <a:off x="9548119" y="0"/>
              <a:ext cx="4647060" cy="6738200"/>
            </a:xfrm>
            <a:prstGeom prst="rect">
              <a:avLst/>
            </a:prstGeom>
          </p:spPr>
        </p:pic>
      </p:grpSp>
      <p:grpSp>
        <p:nvGrpSpPr>
          <p:cNvPr id="6" name="Group 6"/>
          <p:cNvGrpSpPr/>
          <p:nvPr/>
        </p:nvGrpSpPr>
        <p:grpSpPr>
          <a:xfrm>
            <a:off x="1028700" y="5460868"/>
            <a:ext cx="112078" cy="5810374"/>
            <a:chOff x="0" y="0"/>
            <a:chExt cx="149437" cy="7747165"/>
          </a:xfrm>
        </p:grpSpPr>
        <p:sp>
          <p:nvSpPr>
            <p:cNvPr id="7" name="AutoShape 7"/>
            <p:cNvSpPr/>
            <p:nvPr/>
          </p:nvSpPr>
          <p:spPr>
            <a:xfrm>
              <a:off x="0" y="0"/>
              <a:ext cx="149437" cy="2280560"/>
            </a:xfrm>
            <a:prstGeom prst="rect">
              <a:avLst/>
            </a:prstGeom>
            <a:solidFill>
              <a:srgbClr val="FFC033"/>
            </a:solidFill>
          </p:spPr>
        </p:sp>
        <p:sp>
          <p:nvSpPr>
            <p:cNvPr id="8" name="AutoShape 8"/>
            <p:cNvSpPr/>
            <p:nvPr/>
          </p:nvSpPr>
          <p:spPr>
            <a:xfrm>
              <a:off x="60248" y="0"/>
              <a:ext cx="28940" cy="7747165"/>
            </a:xfrm>
            <a:prstGeom prst="rect">
              <a:avLst/>
            </a:prstGeom>
            <a:solidFill>
              <a:srgbClr val="FFFFFF"/>
            </a:solidFill>
          </p:spPr>
        </p:sp>
      </p:grpSp>
      <p:grpSp>
        <p:nvGrpSpPr>
          <p:cNvPr id="9" name="Group 9"/>
          <p:cNvGrpSpPr/>
          <p:nvPr/>
        </p:nvGrpSpPr>
        <p:grpSpPr>
          <a:xfrm>
            <a:off x="901141" y="849829"/>
            <a:ext cx="479273" cy="592825"/>
            <a:chOff x="0" y="0"/>
            <a:chExt cx="639030" cy="790433"/>
          </a:xfrm>
        </p:grpSpPr>
        <p:grpSp>
          <p:nvGrpSpPr>
            <p:cNvPr id="10" name="Group 10"/>
            <p:cNvGrpSpPr/>
            <p:nvPr/>
          </p:nvGrpSpPr>
          <p:grpSpPr>
            <a:xfrm>
              <a:off x="0" y="123874"/>
              <a:ext cx="602687" cy="60268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12" name="TextBox 12"/>
            <p:cNvSpPr txBox="1"/>
            <p:nvPr/>
          </p:nvSpPr>
          <p:spPr>
            <a:xfrm>
              <a:off x="0" y="28575"/>
              <a:ext cx="639030" cy="761858"/>
            </a:xfrm>
            <a:prstGeom prst="rect">
              <a:avLst/>
            </a:prstGeom>
          </p:spPr>
          <p:txBody>
            <a:bodyPr lIns="0" tIns="0" rIns="0" bIns="0" rtlCol="0" anchor="t">
              <a:spAutoFit/>
            </a:bodyPr>
            <a:lstStyle/>
            <a:p>
              <a:pPr algn="ctr">
                <a:lnSpc>
                  <a:spcPts val="4308"/>
                </a:lnSpc>
              </a:pPr>
              <a:r>
                <a:rPr lang="en-US" sz="3916">
                  <a:solidFill>
                    <a:srgbClr val="2E2E2E"/>
                  </a:solidFill>
                  <a:latin typeface="HK Grotesk Bold"/>
                </a:rPr>
                <a:t>v</a:t>
              </a:r>
            </a:p>
          </p:txBody>
        </p:sp>
      </p:grpSp>
      <p:grpSp>
        <p:nvGrpSpPr>
          <p:cNvPr id="13" name="Group 13"/>
          <p:cNvGrpSpPr>
            <a:grpSpLocks noChangeAspect="1"/>
          </p:cNvGrpSpPr>
          <p:nvPr/>
        </p:nvGrpSpPr>
        <p:grpSpPr>
          <a:xfrm>
            <a:off x="9283526" y="356945"/>
            <a:ext cx="8560339" cy="4815130"/>
            <a:chOff x="0" y="0"/>
            <a:chExt cx="11289030" cy="6350000"/>
          </a:xfrm>
        </p:grpSpPr>
        <p:sp>
          <p:nvSpPr>
            <p:cNvPr id="14" name="Freeform 14"/>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l="-12930" r="-12930"/>
              </a:stretch>
            </a:blipFill>
          </p:spPr>
        </p:sp>
      </p:grpSp>
      <p:sp>
        <p:nvSpPr>
          <p:cNvPr id="15" name="TextBox 15"/>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18</a:t>
            </a:r>
          </a:p>
        </p:txBody>
      </p:sp>
      <p:sp>
        <p:nvSpPr>
          <p:cNvPr id="16" name="TextBox 16"/>
          <p:cNvSpPr txBox="1"/>
          <p:nvPr/>
        </p:nvSpPr>
        <p:spPr>
          <a:xfrm>
            <a:off x="2591670" y="5586848"/>
            <a:ext cx="4850821" cy="1767378"/>
          </a:xfrm>
          <a:prstGeom prst="rect">
            <a:avLst/>
          </a:prstGeom>
        </p:spPr>
        <p:txBody>
          <a:bodyPr lIns="0" tIns="0" rIns="0" bIns="0" rtlCol="0" anchor="t">
            <a:spAutoFit/>
          </a:bodyPr>
          <a:lstStyle/>
          <a:p>
            <a:pPr>
              <a:lnSpc>
                <a:spcPts val="3666"/>
              </a:lnSpc>
            </a:pPr>
            <a:r>
              <a:rPr lang="en-US" sz="2444" spc="73">
                <a:solidFill>
                  <a:srgbClr val="FFFFFF"/>
                </a:solidFill>
                <a:latin typeface="HK Grotesk Light"/>
              </a:rPr>
              <a:t>This is the dynamic part of the website.</a:t>
            </a:r>
          </a:p>
          <a:p>
            <a:pPr>
              <a:lnSpc>
                <a:spcPts val="3666"/>
              </a:lnSpc>
            </a:pPr>
            <a:r>
              <a:rPr lang="en-US" sz="2444" spc="73">
                <a:solidFill>
                  <a:srgbClr val="FFFFFF"/>
                </a:solidFill>
                <a:latin typeface="HK Grotesk Light"/>
              </a:rPr>
              <a:t>Here you can select the service you want.</a:t>
            </a:r>
          </a:p>
        </p:txBody>
      </p:sp>
      <p:sp>
        <p:nvSpPr>
          <p:cNvPr id="17" name="TextBox 17"/>
          <p:cNvSpPr txBox="1"/>
          <p:nvPr/>
        </p:nvSpPr>
        <p:spPr>
          <a:xfrm>
            <a:off x="2591670" y="1598683"/>
            <a:ext cx="4850821" cy="2263775"/>
          </a:xfrm>
          <a:prstGeom prst="rect">
            <a:avLst/>
          </a:prstGeom>
        </p:spPr>
        <p:txBody>
          <a:bodyPr lIns="0" tIns="0" rIns="0" bIns="0" rtlCol="0" anchor="t">
            <a:spAutoFit/>
          </a:bodyPr>
          <a:lstStyle/>
          <a:p>
            <a:pPr>
              <a:lnSpc>
                <a:spcPts val="8800"/>
              </a:lnSpc>
            </a:pPr>
            <a:r>
              <a:rPr lang="en-US" sz="8000">
                <a:solidFill>
                  <a:srgbClr val="FFC033"/>
                </a:solidFill>
                <a:latin typeface="HK Grotesk Bold"/>
              </a:rPr>
              <a:t>Pricelist </a:t>
            </a:r>
          </a:p>
          <a:p>
            <a:pPr>
              <a:lnSpc>
                <a:spcPts val="8800"/>
              </a:lnSpc>
            </a:pPr>
            <a:r>
              <a:rPr lang="en-US" sz="8000">
                <a:solidFill>
                  <a:srgbClr val="E9E9E9"/>
                </a:solidFill>
                <a:latin typeface="HK Grotesk Bold"/>
              </a:rPr>
              <a:t>menu</a:t>
            </a:r>
          </a:p>
        </p:txBody>
      </p:sp>
      <p:grpSp>
        <p:nvGrpSpPr>
          <p:cNvPr id="18" name="Group 18"/>
          <p:cNvGrpSpPr/>
          <p:nvPr/>
        </p:nvGrpSpPr>
        <p:grpSpPr>
          <a:xfrm>
            <a:off x="2591670" y="9656334"/>
            <a:ext cx="3788090" cy="5059127"/>
            <a:chOff x="0" y="0"/>
            <a:chExt cx="4129221" cy="5514719"/>
          </a:xfrm>
        </p:grpSpPr>
        <p:sp>
          <p:nvSpPr>
            <p:cNvPr id="19" name="Freeform 19"/>
            <p:cNvSpPr/>
            <p:nvPr/>
          </p:nvSpPr>
          <p:spPr>
            <a:xfrm>
              <a:off x="0" y="0"/>
              <a:ext cx="4129220" cy="5514719"/>
            </a:xfrm>
            <a:custGeom>
              <a:avLst/>
              <a:gdLst/>
              <a:ahLst/>
              <a:cxnLst/>
              <a:rect l="l" t="t" r="r" b="b"/>
              <a:pathLst>
                <a:path w="4129220" h="5514719">
                  <a:moveTo>
                    <a:pt x="3824420" y="0"/>
                  </a:moveTo>
                  <a:lnTo>
                    <a:pt x="304800" y="0"/>
                  </a:lnTo>
                  <a:cubicBezTo>
                    <a:pt x="135890" y="0"/>
                    <a:pt x="0" y="135890"/>
                    <a:pt x="0" y="304800"/>
                  </a:cubicBezTo>
                  <a:lnTo>
                    <a:pt x="0" y="5209919"/>
                  </a:lnTo>
                  <a:cubicBezTo>
                    <a:pt x="0" y="5378829"/>
                    <a:pt x="135890" y="5514719"/>
                    <a:pt x="304800" y="5514719"/>
                  </a:cubicBezTo>
                  <a:lnTo>
                    <a:pt x="3824420" y="5514719"/>
                  </a:lnTo>
                  <a:cubicBezTo>
                    <a:pt x="3993331" y="5514719"/>
                    <a:pt x="4129220" y="5378829"/>
                    <a:pt x="4129220" y="5209919"/>
                  </a:cubicBezTo>
                  <a:lnTo>
                    <a:pt x="4129220" y="304800"/>
                  </a:lnTo>
                  <a:cubicBezTo>
                    <a:pt x="4129220" y="135890"/>
                    <a:pt x="3993331" y="0"/>
                    <a:pt x="3824420" y="0"/>
                  </a:cubicBezTo>
                  <a:close/>
                </a:path>
              </a:pathLst>
            </a:custGeom>
            <a:solidFill>
              <a:srgbClr val="2E2E2E"/>
            </a:solidFill>
          </p:spPr>
        </p:sp>
      </p:grpSp>
      <p:grpSp>
        <p:nvGrpSpPr>
          <p:cNvPr id="20" name="Group 20"/>
          <p:cNvGrpSpPr/>
          <p:nvPr/>
        </p:nvGrpSpPr>
        <p:grpSpPr>
          <a:xfrm>
            <a:off x="5355910" y="-4209298"/>
            <a:ext cx="3788090" cy="5059127"/>
            <a:chOff x="0" y="0"/>
            <a:chExt cx="4129221" cy="5514719"/>
          </a:xfrm>
        </p:grpSpPr>
        <p:sp>
          <p:nvSpPr>
            <p:cNvPr id="21" name="Freeform 21"/>
            <p:cNvSpPr/>
            <p:nvPr/>
          </p:nvSpPr>
          <p:spPr>
            <a:xfrm>
              <a:off x="0" y="0"/>
              <a:ext cx="4129220" cy="5514719"/>
            </a:xfrm>
            <a:custGeom>
              <a:avLst/>
              <a:gdLst/>
              <a:ahLst/>
              <a:cxnLst/>
              <a:rect l="l" t="t" r="r" b="b"/>
              <a:pathLst>
                <a:path w="4129220" h="5514719">
                  <a:moveTo>
                    <a:pt x="3824420" y="0"/>
                  </a:moveTo>
                  <a:lnTo>
                    <a:pt x="304800" y="0"/>
                  </a:lnTo>
                  <a:cubicBezTo>
                    <a:pt x="135890" y="0"/>
                    <a:pt x="0" y="135890"/>
                    <a:pt x="0" y="304800"/>
                  </a:cubicBezTo>
                  <a:lnTo>
                    <a:pt x="0" y="5209919"/>
                  </a:lnTo>
                  <a:cubicBezTo>
                    <a:pt x="0" y="5378829"/>
                    <a:pt x="135890" y="5514719"/>
                    <a:pt x="304800" y="5514719"/>
                  </a:cubicBezTo>
                  <a:lnTo>
                    <a:pt x="3824420" y="5514719"/>
                  </a:lnTo>
                  <a:cubicBezTo>
                    <a:pt x="3993331" y="5514719"/>
                    <a:pt x="4129220" y="5378829"/>
                    <a:pt x="4129220" y="5209919"/>
                  </a:cubicBezTo>
                  <a:lnTo>
                    <a:pt x="4129220" y="304800"/>
                  </a:lnTo>
                  <a:cubicBezTo>
                    <a:pt x="4129220" y="135890"/>
                    <a:pt x="3993331" y="0"/>
                    <a:pt x="3824420" y="0"/>
                  </a:cubicBezTo>
                  <a:close/>
                </a:path>
              </a:pathLst>
            </a:custGeom>
            <a:solidFill>
              <a:srgbClr val="2E2E2E"/>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fltVal val="0"/>
                                          </p:val>
                                        </p:tav>
                                        <p:tav tm="100000">
                                          <p:val>
                                            <p:strVal val="#ppt_h"/>
                                          </p:val>
                                        </p:tav>
                                      </p:tavLst>
                                    </p:anim>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p:cTn id="40" dur="500" fill="hold"/>
                                        <p:tgtEl>
                                          <p:spTgt spid="2"/>
                                        </p:tgtEl>
                                        <p:attrNameLst>
                                          <p:attrName>ppt_w</p:attrName>
                                        </p:attrNameLst>
                                      </p:cBhvr>
                                      <p:tavLst>
                                        <p:tav tm="0">
                                          <p:val>
                                            <p:fltVal val="0"/>
                                          </p:val>
                                        </p:tav>
                                        <p:tav tm="100000">
                                          <p:val>
                                            <p:strVal val="#ppt_w"/>
                                          </p:val>
                                        </p:tav>
                                      </p:tavLst>
                                    </p:anim>
                                    <p:anim calcmode="lin" valueType="num">
                                      <p:cBhvr>
                                        <p:cTn id="41" dur="500" fill="hold"/>
                                        <p:tgtEl>
                                          <p:spTgt spid="2"/>
                                        </p:tgtEl>
                                        <p:attrNameLst>
                                          <p:attrName>ppt_h</p:attrName>
                                        </p:attrNameLst>
                                      </p:cBhvr>
                                      <p:tavLst>
                                        <p:tav tm="0">
                                          <p:val>
                                            <p:fltVal val="0"/>
                                          </p:val>
                                        </p:tav>
                                        <p:tav tm="100000">
                                          <p:val>
                                            <p:strVal val="#ppt_h"/>
                                          </p:val>
                                        </p:tav>
                                      </p:tavLst>
                                    </p:anim>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25656" y="9150283"/>
            <a:ext cx="433644" cy="108017"/>
          </a:xfrm>
          <a:prstGeom prst="rect">
            <a:avLst/>
          </a:prstGeom>
        </p:spPr>
      </p:pic>
      <p:grpSp>
        <p:nvGrpSpPr>
          <p:cNvPr id="6" name="Group 6"/>
          <p:cNvGrpSpPr/>
          <p:nvPr/>
        </p:nvGrpSpPr>
        <p:grpSpPr>
          <a:xfrm>
            <a:off x="901141" y="849829"/>
            <a:ext cx="479273" cy="592825"/>
            <a:chOff x="0" y="0"/>
            <a:chExt cx="639030" cy="790433"/>
          </a:xfrm>
        </p:grpSpPr>
        <p:grpSp>
          <p:nvGrpSpPr>
            <p:cNvPr id="7" name="Group 7"/>
            <p:cNvGrpSpPr/>
            <p:nvPr/>
          </p:nvGrpSpPr>
          <p:grpSpPr>
            <a:xfrm>
              <a:off x="0" y="123874"/>
              <a:ext cx="602687" cy="60268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9" name="TextBox 9"/>
            <p:cNvSpPr txBox="1"/>
            <p:nvPr/>
          </p:nvSpPr>
          <p:spPr>
            <a:xfrm>
              <a:off x="0" y="28575"/>
              <a:ext cx="639030" cy="761858"/>
            </a:xfrm>
            <a:prstGeom prst="rect">
              <a:avLst/>
            </a:prstGeom>
          </p:spPr>
          <p:txBody>
            <a:bodyPr lIns="0" tIns="0" rIns="0" bIns="0" rtlCol="0" anchor="t">
              <a:spAutoFit/>
            </a:bodyPr>
            <a:lstStyle/>
            <a:p>
              <a:pPr algn="ctr">
                <a:lnSpc>
                  <a:spcPts val="4308"/>
                </a:lnSpc>
              </a:pPr>
              <a:r>
                <a:rPr lang="en-US" sz="3916">
                  <a:solidFill>
                    <a:srgbClr val="2E2E2E"/>
                  </a:solidFill>
                  <a:latin typeface="HK Grotesk Bold"/>
                </a:rPr>
                <a:t>v</a:t>
              </a:r>
            </a:p>
          </p:txBody>
        </p:sp>
      </p:grpSp>
      <p:grpSp>
        <p:nvGrpSpPr>
          <p:cNvPr id="10" name="Group 10"/>
          <p:cNvGrpSpPr/>
          <p:nvPr/>
        </p:nvGrpSpPr>
        <p:grpSpPr>
          <a:xfrm>
            <a:off x="6201808" y="-1129664"/>
            <a:ext cx="16286730" cy="8977628"/>
            <a:chOff x="0" y="0"/>
            <a:chExt cx="15665120" cy="8634982"/>
          </a:xfrm>
        </p:grpSpPr>
        <p:sp>
          <p:nvSpPr>
            <p:cNvPr id="11" name="Freeform 11"/>
            <p:cNvSpPr/>
            <p:nvPr/>
          </p:nvSpPr>
          <p:spPr>
            <a:xfrm>
              <a:off x="0" y="0"/>
              <a:ext cx="15665120" cy="8634981"/>
            </a:xfrm>
            <a:custGeom>
              <a:avLst/>
              <a:gdLst/>
              <a:ahLst/>
              <a:cxnLst/>
              <a:rect l="l" t="t" r="r" b="b"/>
              <a:pathLst>
                <a:path w="15665120" h="8634981">
                  <a:moveTo>
                    <a:pt x="15360320" y="0"/>
                  </a:moveTo>
                  <a:lnTo>
                    <a:pt x="304800" y="0"/>
                  </a:lnTo>
                  <a:cubicBezTo>
                    <a:pt x="135890" y="0"/>
                    <a:pt x="0" y="135890"/>
                    <a:pt x="0" y="304800"/>
                  </a:cubicBezTo>
                  <a:lnTo>
                    <a:pt x="0" y="8330181"/>
                  </a:lnTo>
                  <a:cubicBezTo>
                    <a:pt x="0" y="8499091"/>
                    <a:pt x="135890" y="8634981"/>
                    <a:pt x="304800" y="8634981"/>
                  </a:cubicBezTo>
                  <a:lnTo>
                    <a:pt x="15360320" y="8634981"/>
                  </a:lnTo>
                  <a:cubicBezTo>
                    <a:pt x="15529230" y="8634981"/>
                    <a:pt x="15665120" y="8499091"/>
                    <a:pt x="15665120" y="8330181"/>
                  </a:cubicBezTo>
                  <a:lnTo>
                    <a:pt x="15665120" y="304800"/>
                  </a:lnTo>
                  <a:cubicBezTo>
                    <a:pt x="15665120" y="135890"/>
                    <a:pt x="15529230" y="0"/>
                    <a:pt x="15360320" y="0"/>
                  </a:cubicBezTo>
                  <a:close/>
                </a:path>
              </a:pathLst>
            </a:custGeom>
            <a:solidFill>
              <a:srgbClr val="2E2E2E"/>
            </a:solidFill>
          </p:spPr>
        </p:sp>
      </p:grpSp>
      <p:grpSp>
        <p:nvGrpSpPr>
          <p:cNvPr id="12" name="Group 12"/>
          <p:cNvGrpSpPr>
            <a:grpSpLocks noChangeAspect="1"/>
          </p:cNvGrpSpPr>
          <p:nvPr/>
        </p:nvGrpSpPr>
        <p:grpSpPr>
          <a:xfrm>
            <a:off x="7271524" y="849829"/>
            <a:ext cx="11136948" cy="6264455"/>
            <a:chOff x="0" y="0"/>
            <a:chExt cx="11289030" cy="6350000"/>
          </a:xfrm>
        </p:grpSpPr>
        <p:sp>
          <p:nvSpPr>
            <p:cNvPr id="13" name="Freeform 1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13077" r="-13077"/>
              </a:stretch>
            </a:blipFill>
          </p:spPr>
        </p:sp>
      </p:grpSp>
      <p:pic>
        <p:nvPicPr>
          <p:cNvPr id="14" name="Picture 1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040467" y="3971583"/>
            <a:ext cx="207065" cy="257079"/>
          </a:xfrm>
          <a:prstGeom prst="rect">
            <a:avLst/>
          </a:prstGeom>
        </p:spPr>
      </p:pic>
      <p:sp>
        <p:nvSpPr>
          <p:cNvPr id="15" name="TextBox 15"/>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19</a:t>
            </a:r>
          </a:p>
        </p:txBody>
      </p:sp>
      <p:sp>
        <p:nvSpPr>
          <p:cNvPr id="16" name="TextBox 16"/>
          <p:cNvSpPr txBox="1"/>
          <p:nvPr/>
        </p:nvSpPr>
        <p:spPr>
          <a:xfrm>
            <a:off x="1980687" y="1095375"/>
            <a:ext cx="4850821" cy="2263775"/>
          </a:xfrm>
          <a:prstGeom prst="rect">
            <a:avLst/>
          </a:prstGeom>
        </p:spPr>
        <p:txBody>
          <a:bodyPr lIns="0" tIns="0" rIns="0" bIns="0" rtlCol="0" anchor="t">
            <a:spAutoFit/>
          </a:bodyPr>
          <a:lstStyle/>
          <a:p>
            <a:pPr>
              <a:lnSpc>
                <a:spcPts val="8800"/>
              </a:lnSpc>
            </a:pPr>
            <a:r>
              <a:rPr lang="en-US" sz="8000">
                <a:solidFill>
                  <a:srgbClr val="FFC033"/>
                </a:solidFill>
                <a:latin typeface="HK Grotesk Bold"/>
              </a:rPr>
              <a:t>Gallery</a:t>
            </a:r>
          </a:p>
          <a:p>
            <a:pPr>
              <a:lnSpc>
                <a:spcPts val="8800"/>
              </a:lnSpc>
            </a:pPr>
            <a:r>
              <a:rPr lang="en-US" sz="8000">
                <a:solidFill>
                  <a:srgbClr val="E9E9E9"/>
                </a:solidFill>
                <a:latin typeface="HK Grotesk Bold"/>
              </a:rPr>
              <a:t>menu</a:t>
            </a:r>
          </a:p>
        </p:txBody>
      </p:sp>
      <p:sp>
        <p:nvSpPr>
          <p:cNvPr id="17" name="TextBox 17"/>
          <p:cNvSpPr txBox="1"/>
          <p:nvPr/>
        </p:nvSpPr>
        <p:spPr>
          <a:xfrm>
            <a:off x="1980687" y="5067300"/>
            <a:ext cx="4850821" cy="2124813"/>
          </a:xfrm>
          <a:prstGeom prst="rect">
            <a:avLst/>
          </a:prstGeom>
        </p:spPr>
        <p:txBody>
          <a:bodyPr lIns="0" tIns="0" rIns="0" bIns="0" rtlCol="0" anchor="t">
            <a:spAutoFit/>
          </a:bodyPr>
          <a:lstStyle/>
          <a:p>
            <a:pPr>
              <a:lnSpc>
                <a:spcPts val="3494"/>
              </a:lnSpc>
            </a:pPr>
            <a:r>
              <a:rPr lang="en-US" sz="2329" spc="69">
                <a:solidFill>
                  <a:srgbClr val="FFFFFF"/>
                </a:solidFill>
                <a:latin typeface="HK Grotesk Light"/>
              </a:rPr>
              <a:t>In the gallery you will find the hairdresser's work to date. If you hover the cursor over it, a hover effect is applied which enlarges the image by 2x.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sp>
        <p:nvSpPr>
          <p:cNvPr id="5" name="TextBox 5"/>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02</a:t>
            </a:r>
          </a:p>
        </p:txBody>
      </p:sp>
      <p:sp>
        <p:nvSpPr>
          <p:cNvPr id="6" name="TextBox 6"/>
          <p:cNvSpPr txBox="1"/>
          <p:nvPr/>
        </p:nvSpPr>
        <p:spPr>
          <a:xfrm>
            <a:off x="2903796" y="4607680"/>
            <a:ext cx="5445864" cy="1138315"/>
          </a:xfrm>
          <a:prstGeom prst="rect">
            <a:avLst/>
          </a:prstGeom>
        </p:spPr>
        <p:txBody>
          <a:bodyPr lIns="0" tIns="0" rIns="0" bIns="0" rtlCol="0" anchor="t">
            <a:spAutoFit/>
          </a:bodyPr>
          <a:lstStyle/>
          <a:p>
            <a:pPr>
              <a:lnSpc>
                <a:spcPts val="8800"/>
              </a:lnSpc>
            </a:pPr>
            <a:r>
              <a:rPr lang="en-US" sz="8000" dirty="0" err="1">
                <a:solidFill>
                  <a:srgbClr val="FFC033"/>
                </a:solidFill>
                <a:latin typeface="HK Grotesk Bold"/>
              </a:rPr>
              <a:t>Prezentáció</a:t>
            </a:r>
            <a:endParaRPr lang="en-US" sz="8000" dirty="0">
              <a:solidFill>
                <a:srgbClr val="FFC033"/>
              </a:solidFill>
              <a:latin typeface="HK Grotesk Bold"/>
            </a:endParaRPr>
          </a:p>
        </p:txBody>
      </p:sp>
      <p:grpSp>
        <p:nvGrpSpPr>
          <p:cNvPr id="7" name="Group 7"/>
          <p:cNvGrpSpPr/>
          <p:nvPr/>
        </p:nvGrpSpPr>
        <p:grpSpPr>
          <a:xfrm>
            <a:off x="9728738" y="1146242"/>
            <a:ext cx="7705676" cy="10291201"/>
            <a:chOff x="0" y="0"/>
            <a:chExt cx="4129221" cy="5514719"/>
          </a:xfrm>
        </p:grpSpPr>
        <p:sp>
          <p:nvSpPr>
            <p:cNvPr id="8" name="Freeform 8"/>
            <p:cNvSpPr/>
            <p:nvPr/>
          </p:nvSpPr>
          <p:spPr>
            <a:xfrm>
              <a:off x="0" y="0"/>
              <a:ext cx="4129220" cy="5514719"/>
            </a:xfrm>
            <a:custGeom>
              <a:avLst/>
              <a:gdLst/>
              <a:ahLst/>
              <a:cxnLst/>
              <a:rect l="l" t="t" r="r" b="b"/>
              <a:pathLst>
                <a:path w="4129220" h="5514719">
                  <a:moveTo>
                    <a:pt x="3824420" y="0"/>
                  </a:moveTo>
                  <a:lnTo>
                    <a:pt x="304800" y="0"/>
                  </a:lnTo>
                  <a:cubicBezTo>
                    <a:pt x="135890" y="0"/>
                    <a:pt x="0" y="135890"/>
                    <a:pt x="0" y="304800"/>
                  </a:cubicBezTo>
                  <a:lnTo>
                    <a:pt x="0" y="5209919"/>
                  </a:lnTo>
                  <a:cubicBezTo>
                    <a:pt x="0" y="5378829"/>
                    <a:pt x="135890" y="5514719"/>
                    <a:pt x="304800" y="5514719"/>
                  </a:cubicBezTo>
                  <a:lnTo>
                    <a:pt x="3824420" y="5514719"/>
                  </a:lnTo>
                  <a:cubicBezTo>
                    <a:pt x="3993331" y="5514719"/>
                    <a:pt x="4129220" y="5378829"/>
                    <a:pt x="4129220" y="5209919"/>
                  </a:cubicBezTo>
                  <a:lnTo>
                    <a:pt x="4129220" y="304800"/>
                  </a:lnTo>
                  <a:cubicBezTo>
                    <a:pt x="4129220" y="135890"/>
                    <a:pt x="3993331" y="0"/>
                    <a:pt x="3824420" y="0"/>
                  </a:cubicBezTo>
                  <a:close/>
                </a:path>
              </a:pathLst>
            </a:custGeom>
            <a:solidFill>
              <a:srgbClr val="2E2E2E"/>
            </a:solidFill>
          </p:spPr>
        </p:sp>
      </p:grpSp>
      <p:sp>
        <p:nvSpPr>
          <p:cNvPr id="9" name="TextBox 9"/>
          <p:cNvSpPr txBox="1"/>
          <p:nvPr/>
        </p:nvSpPr>
        <p:spPr>
          <a:xfrm>
            <a:off x="10853445" y="1828195"/>
            <a:ext cx="5456262" cy="7138035"/>
          </a:xfrm>
          <a:prstGeom prst="rect">
            <a:avLst/>
          </a:prstGeom>
        </p:spPr>
        <p:txBody>
          <a:bodyPr lIns="0" tIns="0" rIns="0" bIns="0" rtlCol="0" anchor="t">
            <a:spAutoFit/>
          </a:bodyPr>
          <a:lstStyle/>
          <a:p>
            <a:pPr>
              <a:lnSpc>
                <a:spcPts val="3599"/>
              </a:lnSpc>
            </a:pPr>
            <a:r>
              <a:rPr lang="en-US" sz="2399" spc="71" dirty="0" err="1">
                <a:solidFill>
                  <a:srgbClr val="FFFFFF"/>
                </a:solidFill>
                <a:latin typeface="HK Grotesk Light"/>
              </a:rPr>
              <a:t>Ez</a:t>
            </a:r>
            <a:r>
              <a:rPr lang="en-US" sz="2399" spc="71" dirty="0">
                <a:solidFill>
                  <a:srgbClr val="FFFFFF"/>
                </a:solidFill>
                <a:latin typeface="HK Grotesk Light"/>
              </a:rPr>
              <a:t> a </a:t>
            </a:r>
            <a:r>
              <a:rPr lang="en-US" sz="2399" spc="71" dirty="0" err="1">
                <a:solidFill>
                  <a:srgbClr val="FFFFFF"/>
                </a:solidFill>
                <a:latin typeface="HK Grotesk Light"/>
              </a:rPr>
              <a:t>prezentáció</a:t>
            </a:r>
            <a:r>
              <a:rPr lang="en-US" sz="2399" spc="71" dirty="0">
                <a:solidFill>
                  <a:srgbClr val="FFFFFF"/>
                </a:solidFill>
                <a:latin typeface="HK Grotesk Light"/>
              </a:rPr>
              <a:t> </a:t>
            </a:r>
            <a:r>
              <a:rPr lang="en-US" sz="2399" spc="71" dirty="0" err="1">
                <a:solidFill>
                  <a:srgbClr val="FFFFFF"/>
                </a:solidFill>
                <a:latin typeface="HK Grotesk Light"/>
              </a:rPr>
              <a:t>Viktória</a:t>
            </a:r>
            <a:r>
              <a:rPr lang="en-US" sz="2399" spc="71" dirty="0">
                <a:solidFill>
                  <a:srgbClr val="FFFFFF"/>
                </a:solidFill>
                <a:latin typeface="HK Grotesk Light"/>
              </a:rPr>
              <a:t> Hairstyle </a:t>
            </a:r>
            <a:r>
              <a:rPr lang="en-US" sz="2399" spc="71" dirty="0" err="1">
                <a:solidFill>
                  <a:srgbClr val="FFFFFF"/>
                </a:solidFill>
                <a:latin typeface="HK Grotesk Light"/>
              </a:rPr>
              <a:t>szolgáltatásairól</a:t>
            </a:r>
            <a:r>
              <a:rPr lang="en-US" sz="2399" spc="71" dirty="0">
                <a:solidFill>
                  <a:srgbClr val="FFFFFF"/>
                </a:solidFill>
                <a:latin typeface="HK Grotesk Light"/>
              </a:rPr>
              <a:t> </a:t>
            </a:r>
            <a:r>
              <a:rPr lang="en-US" sz="2399" spc="71" dirty="0" err="1">
                <a:solidFill>
                  <a:srgbClr val="FFFFFF"/>
                </a:solidFill>
                <a:latin typeface="HK Grotesk Light"/>
              </a:rPr>
              <a:t>szóló</a:t>
            </a:r>
            <a:r>
              <a:rPr lang="en-US" sz="2399" spc="71" dirty="0">
                <a:solidFill>
                  <a:srgbClr val="FFFFFF"/>
                </a:solidFill>
                <a:latin typeface="HK Grotesk Light"/>
              </a:rPr>
              <a:t> </a:t>
            </a:r>
            <a:r>
              <a:rPr lang="en-US" sz="2399" spc="71" dirty="0" err="1">
                <a:solidFill>
                  <a:srgbClr val="FFFFFF"/>
                </a:solidFill>
                <a:latin typeface="HK Grotesk Light"/>
              </a:rPr>
              <a:t>weboldalának</a:t>
            </a:r>
            <a:r>
              <a:rPr lang="en-US" sz="2399" spc="71" dirty="0">
                <a:solidFill>
                  <a:srgbClr val="FFFFFF"/>
                </a:solidFill>
                <a:latin typeface="HK Grotesk Light"/>
              </a:rPr>
              <a:t> </a:t>
            </a:r>
            <a:r>
              <a:rPr lang="en-US" sz="2399" spc="71" dirty="0" err="1">
                <a:solidFill>
                  <a:srgbClr val="FFFFFF"/>
                </a:solidFill>
                <a:latin typeface="HK Grotesk Light"/>
              </a:rPr>
              <a:t>tervezését</a:t>
            </a:r>
            <a:r>
              <a:rPr lang="en-US" sz="2399" spc="71" dirty="0">
                <a:solidFill>
                  <a:srgbClr val="FFFFFF"/>
                </a:solidFill>
                <a:latin typeface="HK Grotesk Light"/>
              </a:rPr>
              <a:t> </a:t>
            </a:r>
            <a:r>
              <a:rPr lang="en-US" sz="2399" spc="71" dirty="0" err="1">
                <a:solidFill>
                  <a:srgbClr val="FFFFFF"/>
                </a:solidFill>
                <a:latin typeface="HK Grotesk Light"/>
              </a:rPr>
              <a:t>és</a:t>
            </a:r>
            <a:r>
              <a:rPr lang="en-US" sz="2399" spc="71" dirty="0">
                <a:solidFill>
                  <a:srgbClr val="FFFFFF"/>
                </a:solidFill>
                <a:latin typeface="HK Grotesk Light"/>
              </a:rPr>
              <a:t> </a:t>
            </a:r>
            <a:r>
              <a:rPr lang="en-US" sz="2399" spc="71" dirty="0" err="1">
                <a:solidFill>
                  <a:srgbClr val="FFFFFF"/>
                </a:solidFill>
                <a:latin typeface="HK Grotesk Light"/>
              </a:rPr>
              <a:t>fejlesztését</a:t>
            </a:r>
            <a:r>
              <a:rPr lang="en-US" sz="2399" spc="71" dirty="0">
                <a:solidFill>
                  <a:srgbClr val="FFFFFF"/>
                </a:solidFill>
                <a:latin typeface="HK Grotesk Light"/>
              </a:rPr>
              <a:t> </a:t>
            </a:r>
            <a:r>
              <a:rPr lang="en-US" sz="2399" spc="71" dirty="0" err="1">
                <a:solidFill>
                  <a:srgbClr val="FFFFFF"/>
                </a:solidFill>
                <a:latin typeface="HK Grotesk Light"/>
              </a:rPr>
              <a:t>mutatja</a:t>
            </a:r>
            <a:r>
              <a:rPr lang="en-US" sz="2399" spc="71" dirty="0">
                <a:solidFill>
                  <a:srgbClr val="FFFFFF"/>
                </a:solidFill>
                <a:latin typeface="HK Grotesk Light"/>
              </a:rPr>
              <a:t> be. </a:t>
            </a:r>
            <a:r>
              <a:rPr lang="en-US" sz="2399" spc="71" dirty="0" err="1">
                <a:solidFill>
                  <a:srgbClr val="FFFFFF"/>
                </a:solidFill>
                <a:latin typeface="HK Grotesk Light"/>
              </a:rPr>
              <a:t>Célunk</a:t>
            </a:r>
            <a:r>
              <a:rPr lang="en-US" sz="2399" spc="71" dirty="0">
                <a:solidFill>
                  <a:srgbClr val="FFFFFF"/>
                </a:solidFill>
                <a:latin typeface="HK Grotesk Light"/>
              </a:rPr>
              <a:t> </a:t>
            </a:r>
            <a:r>
              <a:rPr lang="en-US" sz="2399" spc="71" dirty="0" err="1">
                <a:solidFill>
                  <a:srgbClr val="FFFFFF"/>
                </a:solidFill>
                <a:latin typeface="HK Grotesk Light"/>
              </a:rPr>
              <a:t>egy</a:t>
            </a:r>
            <a:r>
              <a:rPr lang="en-US" sz="2399" spc="71" dirty="0">
                <a:solidFill>
                  <a:srgbClr val="FFFFFF"/>
                </a:solidFill>
                <a:latin typeface="HK Grotesk Light"/>
              </a:rPr>
              <a:t> modern </a:t>
            </a:r>
            <a:r>
              <a:rPr lang="en-US" sz="2399" spc="71" dirty="0" err="1">
                <a:solidFill>
                  <a:srgbClr val="FFFFFF"/>
                </a:solidFill>
                <a:latin typeface="HK Grotesk Light"/>
              </a:rPr>
              <a:t>és</a:t>
            </a:r>
            <a:r>
              <a:rPr lang="en-US" sz="2399" spc="71" dirty="0">
                <a:solidFill>
                  <a:srgbClr val="FFFFFF"/>
                </a:solidFill>
                <a:latin typeface="HK Grotesk Light"/>
              </a:rPr>
              <a:t> </a:t>
            </a:r>
            <a:r>
              <a:rPr lang="en-US" sz="2399" spc="71" dirty="0" err="1">
                <a:solidFill>
                  <a:srgbClr val="FFFFFF"/>
                </a:solidFill>
                <a:latin typeface="HK Grotesk Light"/>
              </a:rPr>
              <a:t>könnyen</a:t>
            </a:r>
            <a:r>
              <a:rPr lang="en-US" sz="2399" spc="71" dirty="0">
                <a:solidFill>
                  <a:srgbClr val="FFFFFF"/>
                </a:solidFill>
                <a:latin typeface="HK Grotesk Light"/>
              </a:rPr>
              <a:t> </a:t>
            </a:r>
            <a:r>
              <a:rPr lang="en-US" sz="2399" spc="71" dirty="0" err="1">
                <a:solidFill>
                  <a:srgbClr val="FFFFFF"/>
                </a:solidFill>
                <a:latin typeface="HK Grotesk Light"/>
              </a:rPr>
              <a:t>kezelhető</a:t>
            </a:r>
            <a:r>
              <a:rPr lang="en-US" sz="2399" spc="71" dirty="0">
                <a:solidFill>
                  <a:srgbClr val="FFFFFF"/>
                </a:solidFill>
                <a:latin typeface="HK Grotesk Light"/>
              </a:rPr>
              <a:t> </a:t>
            </a:r>
            <a:r>
              <a:rPr lang="en-US" sz="2399" spc="71" dirty="0" err="1">
                <a:solidFill>
                  <a:srgbClr val="FFFFFF"/>
                </a:solidFill>
                <a:latin typeface="HK Grotesk Light"/>
              </a:rPr>
              <a:t>felület</a:t>
            </a:r>
            <a:r>
              <a:rPr lang="en-US" sz="2399" spc="71" dirty="0">
                <a:solidFill>
                  <a:srgbClr val="FFFFFF"/>
                </a:solidFill>
                <a:latin typeface="HK Grotesk Light"/>
              </a:rPr>
              <a:t> </a:t>
            </a:r>
            <a:r>
              <a:rPr lang="en-US" sz="2399" spc="71" dirty="0" err="1">
                <a:solidFill>
                  <a:srgbClr val="FFFFFF"/>
                </a:solidFill>
                <a:latin typeface="HK Grotesk Light"/>
              </a:rPr>
              <a:t>létrehozása</a:t>
            </a:r>
            <a:r>
              <a:rPr lang="en-US" sz="2399" spc="71" dirty="0">
                <a:solidFill>
                  <a:srgbClr val="FFFFFF"/>
                </a:solidFill>
                <a:latin typeface="HK Grotesk Light"/>
              </a:rPr>
              <a:t> </a:t>
            </a:r>
            <a:r>
              <a:rPr lang="en-US" sz="2399" spc="71" dirty="0" err="1">
                <a:solidFill>
                  <a:srgbClr val="FFFFFF"/>
                </a:solidFill>
                <a:latin typeface="HK Grotesk Light"/>
              </a:rPr>
              <a:t>az</a:t>
            </a:r>
            <a:r>
              <a:rPr lang="en-US" sz="2399" spc="71" dirty="0">
                <a:solidFill>
                  <a:srgbClr val="FFFFFF"/>
                </a:solidFill>
                <a:latin typeface="HK Grotesk Light"/>
              </a:rPr>
              <a:t> </a:t>
            </a:r>
            <a:r>
              <a:rPr lang="en-US" sz="2399" spc="71" dirty="0" err="1">
                <a:solidFill>
                  <a:srgbClr val="FFFFFF"/>
                </a:solidFill>
                <a:latin typeface="HK Grotesk Light"/>
              </a:rPr>
              <a:t>ügyfélkapcsolatok</a:t>
            </a:r>
            <a:r>
              <a:rPr lang="en-US" sz="2399" spc="71" dirty="0">
                <a:solidFill>
                  <a:srgbClr val="FFFFFF"/>
                </a:solidFill>
                <a:latin typeface="HK Grotesk Light"/>
              </a:rPr>
              <a:t> </a:t>
            </a:r>
            <a:r>
              <a:rPr lang="en-US" sz="2399" spc="71" dirty="0" err="1">
                <a:solidFill>
                  <a:srgbClr val="FFFFFF"/>
                </a:solidFill>
                <a:latin typeface="HK Grotesk Light"/>
              </a:rPr>
              <a:t>és</a:t>
            </a:r>
            <a:r>
              <a:rPr lang="en-US" sz="2399" spc="71" dirty="0">
                <a:solidFill>
                  <a:srgbClr val="FFFFFF"/>
                </a:solidFill>
                <a:latin typeface="HK Grotesk Light"/>
              </a:rPr>
              <a:t> a </a:t>
            </a:r>
            <a:r>
              <a:rPr lang="en-US" sz="2399" spc="71" dirty="0" err="1">
                <a:solidFill>
                  <a:srgbClr val="FFFFFF"/>
                </a:solidFill>
                <a:latin typeface="HK Grotesk Light"/>
              </a:rPr>
              <a:t>fodrászati</a:t>
            </a:r>
            <a:r>
              <a:rPr lang="en-US" sz="2399" spc="71" dirty="0">
                <a:solidFill>
                  <a:srgbClr val="FFFFFF"/>
                </a:solidFill>
                <a:latin typeface="HK Grotesk Light"/>
              </a:rPr>
              <a:t> </a:t>
            </a:r>
            <a:r>
              <a:rPr lang="en-US" sz="2399" spc="71" dirty="0" err="1">
                <a:solidFill>
                  <a:srgbClr val="FFFFFF"/>
                </a:solidFill>
                <a:latin typeface="HK Grotesk Light"/>
              </a:rPr>
              <a:t>szolgáltatások</a:t>
            </a:r>
            <a:r>
              <a:rPr lang="en-US" sz="2399" spc="71" dirty="0">
                <a:solidFill>
                  <a:srgbClr val="FFFFFF"/>
                </a:solidFill>
                <a:latin typeface="HK Grotesk Light"/>
              </a:rPr>
              <a:t> </a:t>
            </a:r>
            <a:r>
              <a:rPr lang="en-US" sz="2399" spc="71" dirty="0" err="1">
                <a:solidFill>
                  <a:srgbClr val="FFFFFF"/>
                </a:solidFill>
                <a:latin typeface="HK Grotesk Light"/>
              </a:rPr>
              <a:t>számára</a:t>
            </a:r>
            <a:r>
              <a:rPr lang="en-US" sz="2399" spc="71" dirty="0">
                <a:solidFill>
                  <a:srgbClr val="FFFFFF"/>
                </a:solidFill>
                <a:latin typeface="HK Grotesk Light"/>
              </a:rPr>
              <a:t>. </a:t>
            </a:r>
            <a:r>
              <a:rPr lang="en-US" sz="2399" spc="71" dirty="0" err="1">
                <a:solidFill>
                  <a:srgbClr val="FFFFFF"/>
                </a:solidFill>
                <a:latin typeface="HK Grotesk Light"/>
              </a:rPr>
              <a:t>Ismertetjük</a:t>
            </a:r>
            <a:r>
              <a:rPr lang="en-US" sz="2399" spc="71" dirty="0">
                <a:solidFill>
                  <a:srgbClr val="FFFFFF"/>
                </a:solidFill>
                <a:latin typeface="HK Grotesk Light"/>
              </a:rPr>
              <a:t> a </a:t>
            </a:r>
            <a:r>
              <a:rPr lang="en-US" sz="2399" spc="71" dirty="0" err="1">
                <a:solidFill>
                  <a:srgbClr val="FFFFFF"/>
                </a:solidFill>
                <a:latin typeface="HK Grotesk Light"/>
              </a:rPr>
              <a:t>weboldalon</a:t>
            </a:r>
            <a:r>
              <a:rPr lang="en-US" sz="2399" spc="71" dirty="0">
                <a:solidFill>
                  <a:srgbClr val="FFFFFF"/>
                </a:solidFill>
                <a:latin typeface="HK Grotesk Light"/>
              </a:rPr>
              <a:t> </a:t>
            </a:r>
            <a:r>
              <a:rPr lang="en-US" sz="2399" spc="71" dirty="0" err="1">
                <a:solidFill>
                  <a:srgbClr val="FFFFFF"/>
                </a:solidFill>
                <a:latin typeface="HK Grotesk Light"/>
              </a:rPr>
              <a:t>elérhető</a:t>
            </a:r>
            <a:r>
              <a:rPr lang="en-US" sz="2399" spc="71" dirty="0">
                <a:solidFill>
                  <a:srgbClr val="FFFFFF"/>
                </a:solidFill>
                <a:latin typeface="HK Grotesk Light"/>
              </a:rPr>
              <a:t> </a:t>
            </a:r>
            <a:r>
              <a:rPr lang="en-US" sz="2399" spc="71" dirty="0" err="1">
                <a:solidFill>
                  <a:srgbClr val="FFFFFF"/>
                </a:solidFill>
                <a:latin typeface="HK Grotesk Light"/>
              </a:rPr>
              <a:t>szolgáltatásokat</a:t>
            </a:r>
            <a:r>
              <a:rPr lang="en-US" sz="2399" spc="71" dirty="0">
                <a:solidFill>
                  <a:srgbClr val="FFFFFF"/>
                </a:solidFill>
                <a:latin typeface="HK Grotesk Light"/>
              </a:rPr>
              <a:t>, </a:t>
            </a:r>
            <a:r>
              <a:rPr lang="en-US" sz="2399" spc="71" dirty="0" err="1">
                <a:solidFill>
                  <a:srgbClr val="FFFFFF"/>
                </a:solidFill>
                <a:latin typeface="HK Grotesk Light"/>
              </a:rPr>
              <a:t>az</a:t>
            </a:r>
            <a:r>
              <a:rPr lang="en-US" sz="2399" spc="71" dirty="0">
                <a:solidFill>
                  <a:srgbClr val="FFFFFF"/>
                </a:solidFill>
                <a:latin typeface="HK Grotesk Light"/>
              </a:rPr>
              <a:t> </a:t>
            </a:r>
            <a:r>
              <a:rPr lang="en-US" sz="2399" spc="71" dirty="0" err="1">
                <a:solidFill>
                  <a:srgbClr val="FFFFFF"/>
                </a:solidFill>
                <a:latin typeface="HK Grotesk Light"/>
              </a:rPr>
              <a:t>általános</a:t>
            </a:r>
            <a:r>
              <a:rPr lang="en-US" sz="2399" spc="71" dirty="0">
                <a:solidFill>
                  <a:srgbClr val="FFFFFF"/>
                </a:solidFill>
                <a:latin typeface="HK Grotesk Light"/>
              </a:rPr>
              <a:t> </a:t>
            </a:r>
            <a:r>
              <a:rPr lang="en-US" sz="2399" spc="71" dirty="0" err="1">
                <a:solidFill>
                  <a:srgbClr val="FFFFFF"/>
                </a:solidFill>
                <a:latin typeface="HK Grotesk Light"/>
              </a:rPr>
              <a:t>célokat</a:t>
            </a:r>
            <a:r>
              <a:rPr lang="en-US" sz="2399" spc="71" dirty="0">
                <a:solidFill>
                  <a:srgbClr val="FFFFFF"/>
                </a:solidFill>
                <a:latin typeface="HK Grotesk Light"/>
              </a:rPr>
              <a:t> </a:t>
            </a:r>
            <a:r>
              <a:rPr lang="en-US" sz="2399" spc="71" dirty="0" err="1">
                <a:solidFill>
                  <a:srgbClr val="FFFFFF"/>
                </a:solidFill>
                <a:latin typeface="HK Grotesk Light"/>
              </a:rPr>
              <a:t>és</a:t>
            </a:r>
            <a:r>
              <a:rPr lang="en-US" sz="2399" spc="71" dirty="0">
                <a:solidFill>
                  <a:srgbClr val="FFFFFF"/>
                </a:solidFill>
                <a:latin typeface="HK Grotesk Light"/>
              </a:rPr>
              <a:t> a </a:t>
            </a:r>
            <a:r>
              <a:rPr lang="en-US" sz="2399" spc="71" dirty="0" err="1">
                <a:solidFill>
                  <a:srgbClr val="FFFFFF"/>
                </a:solidFill>
                <a:latin typeface="HK Grotesk Light"/>
              </a:rPr>
              <a:t>célközönséget</a:t>
            </a:r>
            <a:r>
              <a:rPr lang="en-US" sz="2399" spc="71" dirty="0">
                <a:solidFill>
                  <a:srgbClr val="FFFFFF"/>
                </a:solidFill>
                <a:latin typeface="HK Grotesk Light"/>
              </a:rPr>
              <a:t>, </a:t>
            </a:r>
            <a:r>
              <a:rPr lang="en-US" sz="2399" spc="71" dirty="0" err="1">
                <a:solidFill>
                  <a:srgbClr val="FFFFFF"/>
                </a:solidFill>
                <a:latin typeface="HK Grotesk Light"/>
              </a:rPr>
              <a:t>akikre</a:t>
            </a:r>
            <a:r>
              <a:rPr lang="en-US" sz="2399" spc="71" dirty="0">
                <a:solidFill>
                  <a:srgbClr val="FFFFFF"/>
                </a:solidFill>
                <a:latin typeface="HK Grotesk Light"/>
              </a:rPr>
              <a:t> </a:t>
            </a:r>
            <a:r>
              <a:rPr lang="en-US" sz="2399" spc="71" dirty="0" err="1">
                <a:solidFill>
                  <a:srgbClr val="FFFFFF"/>
                </a:solidFill>
                <a:latin typeface="HK Grotesk Light"/>
              </a:rPr>
              <a:t>fókuszálunk</a:t>
            </a:r>
            <a:r>
              <a:rPr lang="en-US" sz="2399" spc="71" dirty="0">
                <a:solidFill>
                  <a:srgbClr val="FFFFFF"/>
                </a:solidFill>
                <a:latin typeface="HK Grotesk Light"/>
              </a:rPr>
              <a:t>. </a:t>
            </a:r>
            <a:r>
              <a:rPr lang="en-US" sz="2399" spc="71" dirty="0" err="1">
                <a:solidFill>
                  <a:srgbClr val="FFFFFF"/>
                </a:solidFill>
                <a:latin typeface="HK Grotesk Light"/>
              </a:rPr>
              <a:t>Bemutatjuk</a:t>
            </a:r>
            <a:r>
              <a:rPr lang="en-US" sz="2399" spc="71" dirty="0">
                <a:solidFill>
                  <a:srgbClr val="FFFFFF"/>
                </a:solidFill>
                <a:latin typeface="HK Grotesk Light"/>
              </a:rPr>
              <a:t> </a:t>
            </a:r>
            <a:r>
              <a:rPr lang="en-US" sz="2399" spc="71" dirty="0" err="1">
                <a:solidFill>
                  <a:srgbClr val="FFFFFF"/>
                </a:solidFill>
                <a:latin typeface="HK Grotesk Light"/>
              </a:rPr>
              <a:t>az</a:t>
            </a:r>
            <a:r>
              <a:rPr lang="en-US" sz="2399" spc="71" dirty="0">
                <a:solidFill>
                  <a:srgbClr val="FFFFFF"/>
                </a:solidFill>
                <a:latin typeface="HK Grotesk Light"/>
              </a:rPr>
              <a:t> </a:t>
            </a:r>
            <a:r>
              <a:rPr lang="en-US" sz="2399" spc="71" dirty="0" err="1">
                <a:solidFill>
                  <a:srgbClr val="FFFFFF"/>
                </a:solidFill>
                <a:latin typeface="HK Grotesk Light"/>
              </a:rPr>
              <a:t>oldal</a:t>
            </a:r>
            <a:r>
              <a:rPr lang="en-US" sz="2399" spc="71" dirty="0">
                <a:solidFill>
                  <a:srgbClr val="FFFFFF"/>
                </a:solidFill>
                <a:latin typeface="HK Grotesk Light"/>
              </a:rPr>
              <a:t> </a:t>
            </a:r>
            <a:r>
              <a:rPr lang="en-US" sz="2399" spc="71" dirty="0" err="1">
                <a:solidFill>
                  <a:srgbClr val="FFFFFF"/>
                </a:solidFill>
                <a:latin typeface="HK Grotesk Light"/>
              </a:rPr>
              <a:t>architektúráját</a:t>
            </a:r>
            <a:r>
              <a:rPr lang="en-US" sz="2399" spc="71" dirty="0">
                <a:solidFill>
                  <a:srgbClr val="FFFFFF"/>
                </a:solidFill>
                <a:latin typeface="HK Grotesk Light"/>
              </a:rPr>
              <a:t>, </a:t>
            </a:r>
            <a:r>
              <a:rPr lang="en-US" sz="2399" spc="71" dirty="0" err="1">
                <a:solidFill>
                  <a:srgbClr val="FFFFFF"/>
                </a:solidFill>
                <a:latin typeface="HK Grotesk Light"/>
              </a:rPr>
              <a:t>tervezett</a:t>
            </a:r>
            <a:r>
              <a:rPr lang="en-US" sz="2399" spc="71" dirty="0">
                <a:solidFill>
                  <a:srgbClr val="FFFFFF"/>
                </a:solidFill>
                <a:latin typeface="HK Grotesk Light"/>
              </a:rPr>
              <a:t> </a:t>
            </a:r>
            <a:r>
              <a:rPr lang="en-US" sz="2399" spc="71" dirty="0" err="1">
                <a:solidFill>
                  <a:srgbClr val="FFFFFF"/>
                </a:solidFill>
                <a:latin typeface="HK Grotesk Light"/>
              </a:rPr>
              <a:t>funkcióit</a:t>
            </a:r>
            <a:r>
              <a:rPr lang="en-US" sz="2399" spc="71" dirty="0">
                <a:solidFill>
                  <a:srgbClr val="FFFFFF"/>
                </a:solidFill>
                <a:latin typeface="HK Grotesk Light"/>
              </a:rPr>
              <a:t> </a:t>
            </a:r>
            <a:r>
              <a:rPr lang="en-US" sz="2399" spc="71" dirty="0" err="1">
                <a:solidFill>
                  <a:srgbClr val="FFFFFF"/>
                </a:solidFill>
                <a:latin typeface="HK Grotesk Light"/>
              </a:rPr>
              <a:t>és</a:t>
            </a:r>
            <a:r>
              <a:rPr lang="en-US" sz="2399" spc="71" dirty="0">
                <a:solidFill>
                  <a:srgbClr val="FFFFFF"/>
                </a:solidFill>
                <a:latin typeface="HK Grotesk Light"/>
              </a:rPr>
              <a:t> a </a:t>
            </a:r>
            <a:r>
              <a:rPr lang="en-US" sz="2399" spc="71" dirty="0" err="1">
                <a:solidFill>
                  <a:srgbClr val="FFFFFF"/>
                </a:solidFill>
                <a:latin typeface="HK Grotesk Light"/>
              </a:rPr>
              <a:t>fejlesztési</a:t>
            </a:r>
            <a:r>
              <a:rPr lang="en-US" sz="2399" spc="71" dirty="0">
                <a:solidFill>
                  <a:srgbClr val="FFFFFF"/>
                </a:solidFill>
                <a:latin typeface="HK Grotesk Light"/>
              </a:rPr>
              <a:t> </a:t>
            </a:r>
            <a:r>
              <a:rPr lang="en-US" sz="2399" spc="71" dirty="0" err="1">
                <a:solidFill>
                  <a:srgbClr val="FFFFFF"/>
                </a:solidFill>
                <a:latin typeface="HK Grotesk Light"/>
              </a:rPr>
              <a:t>folyamatot</a:t>
            </a:r>
            <a:r>
              <a:rPr lang="en-US" sz="2399" spc="71" dirty="0">
                <a:solidFill>
                  <a:srgbClr val="FFFFFF"/>
                </a:solidFill>
                <a:latin typeface="HK Grotesk Light"/>
              </a:rPr>
              <a:t>. </a:t>
            </a:r>
            <a:r>
              <a:rPr lang="en-US" sz="2399" spc="71" dirty="0" err="1">
                <a:solidFill>
                  <a:srgbClr val="FFFFFF"/>
                </a:solidFill>
                <a:latin typeface="HK Grotesk Light"/>
              </a:rPr>
              <a:t>Reméljük</a:t>
            </a:r>
            <a:r>
              <a:rPr lang="en-US" sz="2399" spc="71" dirty="0">
                <a:solidFill>
                  <a:srgbClr val="FFFFFF"/>
                </a:solidFill>
                <a:latin typeface="HK Grotesk Light"/>
              </a:rPr>
              <a:t>, </a:t>
            </a:r>
            <a:r>
              <a:rPr lang="en-US" sz="2399" spc="71" dirty="0" err="1">
                <a:solidFill>
                  <a:srgbClr val="FFFFFF"/>
                </a:solidFill>
                <a:latin typeface="HK Grotesk Light"/>
              </a:rPr>
              <a:t>hogy</a:t>
            </a:r>
            <a:r>
              <a:rPr lang="en-US" sz="2399" spc="71" dirty="0">
                <a:solidFill>
                  <a:srgbClr val="FFFFFF"/>
                </a:solidFill>
                <a:latin typeface="HK Grotesk Light"/>
              </a:rPr>
              <a:t> </a:t>
            </a:r>
            <a:r>
              <a:rPr lang="en-US" sz="2399" spc="71" dirty="0" err="1">
                <a:solidFill>
                  <a:srgbClr val="FFFFFF"/>
                </a:solidFill>
                <a:latin typeface="HK Grotesk Light"/>
              </a:rPr>
              <a:t>ez</a:t>
            </a:r>
            <a:r>
              <a:rPr lang="en-US" sz="2399" spc="71" dirty="0">
                <a:solidFill>
                  <a:srgbClr val="FFFFFF"/>
                </a:solidFill>
                <a:latin typeface="HK Grotesk Light"/>
              </a:rPr>
              <a:t> a </a:t>
            </a:r>
            <a:r>
              <a:rPr lang="en-US" sz="2399" spc="71" dirty="0" err="1">
                <a:solidFill>
                  <a:srgbClr val="FFFFFF"/>
                </a:solidFill>
                <a:latin typeface="HK Grotesk Light"/>
              </a:rPr>
              <a:t>prezentáció</a:t>
            </a:r>
            <a:r>
              <a:rPr lang="en-US" sz="2399" spc="71" dirty="0">
                <a:solidFill>
                  <a:srgbClr val="FFFFFF"/>
                </a:solidFill>
                <a:latin typeface="HK Grotesk Light"/>
              </a:rPr>
              <a:t> </a:t>
            </a:r>
            <a:r>
              <a:rPr lang="en-US" sz="2399" spc="71" dirty="0" err="1">
                <a:solidFill>
                  <a:srgbClr val="FFFFFF"/>
                </a:solidFill>
                <a:latin typeface="HK Grotesk Light"/>
              </a:rPr>
              <a:t>segít</a:t>
            </a:r>
            <a:r>
              <a:rPr lang="en-US" sz="2399" spc="71" dirty="0">
                <a:solidFill>
                  <a:srgbClr val="FFFFFF"/>
                </a:solidFill>
                <a:latin typeface="HK Grotesk Light"/>
              </a:rPr>
              <a:t> </a:t>
            </a:r>
            <a:r>
              <a:rPr lang="en-US" sz="2399" spc="71" dirty="0" err="1">
                <a:solidFill>
                  <a:srgbClr val="FFFFFF"/>
                </a:solidFill>
                <a:latin typeface="HK Grotesk Light"/>
              </a:rPr>
              <a:t>az</a:t>
            </a:r>
            <a:r>
              <a:rPr lang="en-US" sz="2399" spc="71" dirty="0">
                <a:solidFill>
                  <a:srgbClr val="FFFFFF"/>
                </a:solidFill>
                <a:latin typeface="HK Grotesk Light"/>
              </a:rPr>
              <a:t> </a:t>
            </a:r>
            <a:r>
              <a:rPr lang="en-US" sz="2399" spc="71" dirty="0" err="1">
                <a:solidFill>
                  <a:srgbClr val="FFFFFF"/>
                </a:solidFill>
                <a:latin typeface="HK Grotesk Light"/>
              </a:rPr>
              <a:t>ügyfél</a:t>
            </a:r>
            <a:r>
              <a:rPr lang="en-US" sz="2399" spc="71" dirty="0">
                <a:solidFill>
                  <a:srgbClr val="FFFFFF"/>
                </a:solidFill>
                <a:latin typeface="HK Grotesk Light"/>
              </a:rPr>
              <a:t> </a:t>
            </a:r>
            <a:r>
              <a:rPr lang="en-US" sz="2399" spc="71" dirty="0" err="1">
                <a:solidFill>
                  <a:srgbClr val="FFFFFF"/>
                </a:solidFill>
                <a:latin typeface="HK Grotesk Light"/>
              </a:rPr>
              <a:t>weboldalának</a:t>
            </a:r>
            <a:r>
              <a:rPr lang="en-US" sz="2399" spc="71" dirty="0">
                <a:solidFill>
                  <a:srgbClr val="FFFFFF"/>
                </a:solidFill>
                <a:latin typeface="HK Grotesk Light"/>
              </a:rPr>
              <a:t> </a:t>
            </a:r>
            <a:r>
              <a:rPr lang="en-US" sz="2399" spc="71" dirty="0" err="1">
                <a:solidFill>
                  <a:srgbClr val="FFFFFF"/>
                </a:solidFill>
                <a:latin typeface="HK Grotesk Light"/>
              </a:rPr>
              <a:t>üzembe</a:t>
            </a:r>
            <a:r>
              <a:rPr lang="en-US" sz="2399" spc="71" dirty="0">
                <a:solidFill>
                  <a:srgbClr val="FFFFFF"/>
                </a:solidFill>
                <a:latin typeface="HK Grotesk Light"/>
              </a:rPr>
              <a:t> </a:t>
            </a:r>
            <a:r>
              <a:rPr lang="en-US" sz="2399" spc="71" dirty="0" err="1">
                <a:solidFill>
                  <a:srgbClr val="FFFFFF"/>
                </a:solidFill>
                <a:latin typeface="HK Grotesk Light"/>
              </a:rPr>
              <a:t>helyezésében</a:t>
            </a:r>
            <a:r>
              <a:rPr lang="en-US" sz="2399" spc="71" dirty="0">
                <a:solidFill>
                  <a:srgbClr val="FFFFFF"/>
                </a:solidFill>
                <a:latin typeface="HK Grotesk Light"/>
              </a:rPr>
              <a:t> </a:t>
            </a:r>
            <a:r>
              <a:rPr lang="en-US" sz="2399" spc="71" dirty="0" err="1">
                <a:solidFill>
                  <a:srgbClr val="FFFFFF"/>
                </a:solidFill>
                <a:latin typeface="HK Grotesk Light"/>
              </a:rPr>
              <a:t>és</a:t>
            </a:r>
            <a:r>
              <a:rPr lang="en-US" sz="2399" spc="71" dirty="0">
                <a:solidFill>
                  <a:srgbClr val="FFFFFF"/>
                </a:solidFill>
                <a:latin typeface="HK Grotesk Light"/>
              </a:rPr>
              <a:t> </a:t>
            </a:r>
            <a:r>
              <a:rPr lang="en-US" sz="2399" spc="71" dirty="0" err="1">
                <a:solidFill>
                  <a:srgbClr val="FFFFFF"/>
                </a:solidFill>
                <a:latin typeface="HK Grotesk Light"/>
              </a:rPr>
              <a:t>növeli</a:t>
            </a:r>
            <a:r>
              <a:rPr lang="en-US" sz="2399" spc="71" dirty="0">
                <a:solidFill>
                  <a:srgbClr val="FFFFFF"/>
                </a:solidFill>
                <a:latin typeface="HK Grotesk Light"/>
              </a:rPr>
              <a:t> </a:t>
            </a:r>
            <a:r>
              <a:rPr lang="en-US" sz="2399" spc="71" dirty="0" err="1">
                <a:solidFill>
                  <a:srgbClr val="FFFFFF"/>
                </a:solidFill>
                <a:latin typeface="HK Grotesk Light"/>
              </a:rPr>
              <a:t>az</a:t>
            </a:r>
            <a:r>
              <a:rPr lang="en-US" sz="2399" spc="71" dirty="0">
                <a:solidFill>
                  <a:srgbClr val="FFFFFF"/>
                </a:solidFill>
                <a:latin typeface="HK Grotesk Light"/>
              </a:rPr>
              <a:t> </a:t>
            </a:r>
            <a:r>
              <a:rPr lang="en-US" sz="2399" spc="71" dirty="0" err="1">
                <a:solidFill>
                  <a:srgbClr val="FFFFFF"/>
                </a:solidFill>
                <a:latin typeface="HK Grotesk Light"/>
              </a:rPr>
              <a:t>elégedett</a:t>
            </a:r>
            <a:r>
              <a:rPr lang="en-US" sz="2399" spc="71" dirty="0">
                <a:solidFill>
                  <a:srgbClr val="FFFFFF"/>
                </a:solidFill>
                <a:latin typeface="HK Grotesk Light"/>
              </a:rPr>
              <a:t> </a:t>
            </a:r>
            <a:r>
              <a:rPr lang="en-US" sz="2399" spc="71" dirty="0" err="1">
                <a:solidFill>
                  <a:srgbClr val="FFFFFF"/>
                </a:solidFill>
                <a:latin typeface="HK Grotesk Light"/>
              </a:rPr>
              <a:t>ügyfélkörét</a:t>
            </a:r>
            <a:r>
              <a:rPr lang="en-US" sz="2399" spc="71" dirty="0">
                <a:solidFill>
                  <a:srgbClr val="FFFFFF"/>
                </a:solidFill>
                <a:latin typeface="HK Grotesk Light"/>
              </a:rPr>
              <a:t>.</a:t>
            </a:r>
          </a:p>
        </p:txBody>
      </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25656" y="9150283"/>
            <a:ext cx="433644" cy="108017"/>
          </a:xfrm>
          <a:prstGeom prst="rect">
            <a:avLst/>
          </a:prstGeom>
        </p:spPr>
      </p:pic>
      <p:grpSp>
        <p:nvGrpSpPr>
          <p:cNvPr id="11" name="Group 11"/>
          <p:cNvGrpSpPr/>
          <p:nvPr/>
        </p:nvGrpSpPr>
        <p:grpSpPr>
          <a:xfrm>
            <a:off x="901141" y="849829"/>
            <a:ext cx="479273" cy="592825"/>
            <a:chOff x="0" y="0"/>
            <a:chExt cx="639030" cy="790433"/>
          </a:xfrm>
        </p:grpSpPr>
        <p:grpSp>
          <p:nvGrpSpPr>
            <p:cNvPr id="12" name="Group 12"/>
            <p:cNvGrpSpPr/>
            <p:nvPr/>
          </p:nvGrpSpPr>
          <p:grpSpPr>
            <a:xfrm>
              <a:off x="0" y="123874"/>
              <a:ext cx="602687" cy="602687"/>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14" name="TextBox 14"/>
            <p:cNvSpPr txBox="1"/>
            <p:nvPr/>
          </p:nvSpPr>
          <p:spPr>
            <a:xfrm>
              <a:off x="0" y="28575"/>
              <a:ext cx="639030" cy="761858"/>
            </a:xfrm>
            <a:prstGeom prst="rect">
              <a:avLst/>
            </a:prstGeom>
          </p:spPr>
          <p:txBody>
            <a:bodyPr lIns="0" tIns="0" rIns="0" bIns="0" rtlCol="0" anchor="t">
              <a:spAutoFit/>
            </a:bodyPr>
            <a:lstStyle/>
            <a:p>
              <a:pPr algn="ctr">
                <a:lnSpc>
                  <a:spcPts val="4308"/>
                </a:lnSpc>
              </a:pPr>
              <a:r>
                <a:rPr lang="en-US" sz="3916">
                  <a:solidFill>
                    <a:srgbClr val="2E2E2E"/>
                  </a:solidFill>
                  <a:latin typeface="HK Grotesk Bold"/>
                </a:rPr>
                <a:t>v</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5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sp>
        <p:nvSpPr>
          <p:cNvPr id="5" name="TextBox 5"/>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20</a:t>
            </a:r>
          </a:p>
        </p:txBody>
      </p:sp>
      <p:grpSp>
        <p:nvGrpSpPr>
          <p:cNvPr id="6" name="Group 6"/>
          <p:cNvGrpSpPr>
            <a:grpSpLocks noChangeAspect="1"/>
          </p:cNvGrpSpPr>
          <p:nvPr/>
        </p:nvGrpSpPr>
        <p:grpSpPr>
          <a:xfrm>
            <a:off x="6359431" y="-325576"/>
            <a:ext cx="3788090" cy="5682135"/>
            <a:chOff x="0" y="0"/>
            <a:chExt cx="6350000" cy="9525000"/>
          </a:xfrm>
        </p:grpSpPr>
        <p:sp>
          <p:nvSpPr>
            <p:cNvPr id="7" name="Freeform 7"/>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117832" r="-117832"/>
              </a:stretch>
            </a:blipFill>
          </p:spPr>
        </p:sp>
      </p:grpSp>
      <p:grpSp>
        <p:nvGrpSpPr>
          <p:cNvPr id="8" name="Group 8"/>
          <p:cNvGrpSpPr>
            <a:grpSpLocks noChangeAspect="1"/>
          </p:cNvGrpSpPr>
          <p:nvPr/>
        </p:nvGrpSpPr>
        <p:grpSpPr>
          <a:xfrm>
            <a:off x="2379228" y="2898895"/>
            <a:ext cx="3761368" cy="3761368"/>
            <a:chOff x="0" y="0"/>
            <a:chExt cx="6350000" cy="6350000"/>
          </a:xfrm>
        </p:grpSpPr>
        <p:sp>
          <p:nvSpPr>
            <p:cNvPr id="9" name="Freeform 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17081" r="-17081"/>
              </a:stretch>
            </a:blipFill>
          </p:spPr>
        </p:sp>
      </p:grpSp>
      <p:grpSp>
        <p:nvGrpSpPr>
          <p:cNvPr id="10" name="Group 10"/>
          <p:cNvGrpSpPr/>
          <p:nvPr/>
        </p:nvGrpSpPr>
        <p:grpSpPr>
          <a:xfrm>
            <a:off x="2379228" y="6881419"/>
            <a:ext cx="3788090" cy="5059127"/>
            <a:chOff x="0" y="0"/>
            <a:chExt cx="4129221" cy="5514719"/>
          </a:xfrm>
        </p:grpSpPr>
        <p:sp>
          <p:nvSpPr>
            <p:cNvPr id="11" name="Freeform 11"/>
            <p:cNvSpPr/>
            <p:nvPr/>
          </p:nvSpPr>
          <p:spPr>
            <a:xfrm>
              <a:off x="0" y="0"/>
              <a:ext cx="4129220" cy="5514719"/>
            </a:xfrm>
            <a:custGeom>
              <a:avLst/>
              <a:gdLst/>
              <a:ahLst/>
              <a:cxnLst/>
              <a:rect l="l" t="t" r="r" b="b"/>
              <a:pathLst>
                <a:path w="4129220" h="5514719">
                  <a:moveTo>
                    <a:pt x="3824420" y="0"/>
                  </a:moveTo>
                  <a:lnTo>
                    <a:pt x="304800" y="0"/>
                  </a:lnTo>
                  <a:cubicBezTo>
                    <a:pt x="135890" y="0"/>
                    <a:pt x="0" y="135890"/>
                    <a:pt x="0" y="304800"/>
                  </a:cubicBezTo>
                  <a:lnTo>
                    <a:pt x="0" y="5209919"/>
                  </a:lnTo>
                  <a:cubicBezTo>
                    <a:pt x="0" y="5378829"/>
                    <a:pt x="135890" y="5514719"/>
                    <a:pt x="304800" y="5514719"/>
                  </a:cubicBezTo>
                  <a:lnTo>
                    <a:pt x="3824420" y="5514719"/>
                  </a:lnTo>
                  <a:cubicBezTo>
                    <a:pt x="3993331" y="5514719"/>
                    <a:pt x="4129220" y="5378829"/>
                    <a:pt x="4129220" y="5209919"/>
                  </a:cubicBezTo>
                  <a:lnTo>
                    <a:pt x="4129220" y="304800"/>
                  </a:lnTo>
                  <a:cubicBezTo>
                    <a:pt x="4129220" y="135890"/>
                    <a:pt x="3993331" y="0"/>
                    <a:pt x="3824420" y="0"/>
                  </a:cubicBezTo>
                  <a:close/>
                </a:path>
              </a:pathLst>
            </a:custGeom>
            <a:solidFill>
              <a:srgbClr val="2E2E2E"/>
            </a:solidFill>
          </p:spPr>
        </p:sp>
      </p:grpSp>
      <p:grpSp>
        <p:nvGrpSpPr>
          <p:cNvPr id="12" name="Group 12"/>
          <p:cNvGrpSpPr/>
          <p:nvPr/>
        </p:nvGrpSpPr>
        <p:grpSpPr>
          <a:xfrm>
            <a:off x="6359431" y="9552800"/>
            <a:ext cx="3788090" cy="5059127"/>
            <a:chOff x="0" y="0"/>
            <a:chExt cx="4129221" cy="5514719"/>
          </a:xfrm>
        </p:grpSpPr>
        <p:sp>
          <p:nvSpPr>
            <p:cNvPr id="13" name="Freeform 13"/>
            <p:cNvSpPr/>
            <p:nvPr/>
          </p:nvSpPr>
          <p:spPr>
            <a:xfrm>
              <a:off x="0" y="0"/>
              <a:ext cx="4129220" cy="5514719"/>
            </a:xfrm>
            <a:custGeom>
              <a:avLst/>
              <a:gdLst/>
              <a:ahLst/>
              <a:cxnLst/>
              <a:rect l="l" t="t" r="r" b="b"/>
              <a:pathLst>
                <a:path w="4129220" h="5514719">
                  <a:moveTo>
                    <a:pt x="3824420" y="0"/>
                  </a:moveTo>
                  <a:lnTo>
                    <a:pt x="304800" y="0"/>
                  </a:lnTo>
                  <a:cubicBezTo>
                    <a:pt x="135890" y="0"/>
                    <a:pt x="0" y="135890"/>
                    <a:pt x="0" y="304800"/>
                  </a:cubicBezTo>
                  <a:lnTo>
                    <a:pt x="0" y="5209919"/>
                  </a:lnTo>
                  <a:cubicBezTo>
                    <a:pt x="0" y="5378829"/>
                    <a:pt x="135890" y="5514719"/>
                    <a:pt x="304800" y="5514719"/>
                  </a:cubicBezTo>
                  <a:lnTo>
                    <a:pt x="3824420" y="5514719"/>
                  </a:lnTo>
                  <a:cubicBezTo>
                    <a:pt x="3993331" y="5514719"/>
                    <a:pt x="4129220" y="5378829"/>
                    <a:pt x="4129220" y="5209919"/>
                  </a:cubicBezTo>
                  <a:lnTo>
                    <a:pt x="4129220" y="304800"/>
                  </a:lnTo>
                  <a:cubicBezTo>
                    <a:pt x="4129220" y="135890"/>
                    <a:pt x="3993331" y="0"/>
                    <a:pt x="3824420" y="0"/>
                  </a:cubicBezTo>
                  <a:close/>
                </a:path>
              </a:pathLst>
            </a:custGeom>
            <a:solidFill>
              <a:srgbClr val="2E2E2E"/>
            </a:solidFill>
          </p:spPr>
        </p:sp>
      </p:grpSp>
      <p:grpSp>
        <p:nvGrpSpPr>
          <p:cNvPr id="14" name="Group 14"/>
          <p:cNvGrpSpPr>
            <a:grpSpLocks noChangeAspect="1"/>
          </p:cNvGrpSpPr>
          <p:nvPr/>
        </p:nvGrpSpPr>
        <p:grpSpPr>
          <a:xfrm>
            <a:off x="6386152" y="5573995"/>
            <a:ext cx="3761368" cy="3761368"/>
            <a:chOff x="0" y="0"/>
            <a:chExt cx="6350000" cy="6350000"/>
          </a:xfrm>
        </p:grpSpPr>
        <p:sp>
          <p:nvSpPr>
            <p:cNvPr id="15" name="Freeform 1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44826" r="-44826"/>
              </a:stretch>
            </a:blipFill>
          </p:spPr>
        </p:sp>
      </p:grpSp>
      <p:grpSp>
        <p:nvGrpSpPr>
          <p:cNvPr id="16" name="Group 16"/>
          <p:cNvGrpSpPr/>
          <p:nvPr/>
        </p:nvGrpSpPr>
        <p:grpSpPr>
          <a:xfrm>
            <a:off x="2379228" y="-325576"/>
            <a:ext cx="3788090" cy="3003315"/>
            <a:chOff x="0" y="0"/>
            <a:chExt cx="4129221" cy="3273774"/>
          </a:xfrm>
        </p:grpSpPr>
        <p:sp>
          <p:nvSpPr>
            <p:cNvPr id="17" name="Freeform 17"/>
            <p:cNvSpPr/>
            <p:nvPr/>
          </p:nvSpPr>
          <p:spPr>
            <a:xfrm>
              <a:off x="0" y="0"/>
              <a:ext cx="4129220" cy="3273774"/>
            </a:xfrm>
            <a:custGeom>
              <a:avLst/>
              <a:gdLst/>
              <a:ahLst/>
              <a:cxnLst/>
              <a:rect l="l" t="t" r="r" b="b"/>
              <a:pathLst>
                <a:path w="4129220" h="3273774">
                  <a:moveTo>
                    <a:pt x="3824420" y="0"/>
                  </a:moveTo>
                  <a:lnTo>
                    <a:pt x="304800" y="0"/>
                  </a:lnTo>
                  <a:cubicBezTo>
                    <a:pt x="135890" y="0"/>
                    <a:pt x="0" y="135890"/>
                    <a:pt x="0" y="304800"/>
                  </a:cubicBezTo>
                  <a:lnTo>
                    <a:pt x="0" y="2968974"/>
                  </a:lnTo>
                  <a:cubicBezTo>
                    <a:pt x="0" y="3137884"/>
                    <a:pt x="135890" y="3273774"/>
                    <a:pt x="304800" y="3273774"/>
                  </a:cubicBezTo>
                  <a:lnTo>
                    <a:pt x="3824420" y="3273774"/>
                  </a:lnTo>
                  <a:cubicBezTo>
                    <a:pt x="3993331" y="3273774"/>
                    <a:pt x="4129220" y="3137884"/>
                    <a:pt x="4129220" y="2968974"/>
                  </a:cubicBezTo>
                  <a:lnTo>
                    <a:pt x="4129220" y="304800"/>
                  </a:lnTo>
                  <a:cubicBezTo>
                    <a:pt x="4129220" y="135890"/>
                    <a:pt x="3993331" y="0"/>
                    <a:pt x="3824420" y="0"/>
                  </a:cubicBezTo>
                  <a:close/>
                </a:path>
              </a:pathLst>
            </a:custGeom>
            <a:solidFill>
              <a:srgbClr val="2E2E2E"/>
            </a:solidFill>
          </p:spPr>
        </p:sp>
      </p:grpSp>
      <p:sp>
        <p:nvSpPr>
          <p:cNvPr id="18" name="TextBox 18"/>
          <p:cNvSpPr txBox="1"/>
          <p:nvPr/>
        </p:nvSpPr>
        <p:spPr>
          <a:xfrm>
            <a:off x="11080645" y="1095375"/>
            <a:ext cx="6178655" cy="3378200"/>
          </a:xfrm>
          <a:prstGeom prst="rect">
            <a:avLst/>
          </a:prstGeom>
        </p:spPr>
        <p:txBody>
          <a:bodyPr lIns="0" tIns="0" rIns="0" bIns="0" rtlCol="0" anchor="t">
            <a:spAutoFit/>
          </a:bodyPr>
          <a:lstStyle/>
          <a:p>
            <a:pPr>
              <a:lnSpc>
                <a:spcPts val="8800"/>
              </a:lnSpc>
            </a:pPr>
            <a:r>
              <a:rPr lang="en-US" sz="8000">
                <a:solidFill>
                  <a:srgbClr val="FFFFFF"/>
                </a:solidFill>
                <a:latin typeface="HK Grotesk Bold"/>
              </a:rPr>
              <a:t>Database</a:t>
            </a:r>
          </a:p>
          <a:p>
            <a:pPr>
              <a:lnSpc>
                <a:spcPts val="8800"/>
              </a:lnSpc>
            </a:pPr>
            <a:r>
              <a:rPr lang="en-US" sz="8000">
                <a:solidFill>
                  <a:srgbClr val="FFC033"/>
                </a:solidFill>
                <a:latin typeface="HK Grotesk Bold"/>
              </a:rPr>
              <a:t>modification </a:t>
            </a:r>
            <a:r>
              <a:rPr lang="en-US" sz="8000">
                <a:solidFill>
                  <a:srgbClr val="FFFFFF"/>
                </a:solidFill>
                <a:latin typeface="HK Grotesk Bold"/>
              </a:rPr>
              <a:t>interface</a:t>
            </a:r>
          </a:p>
        </p:txBody>
      </p:sp>
      <p:grpSp>
        <p:nvGrpSpPr>
          <p:cNvPr id="19" name="Group 19"/>
          <p:cNvGrpSpPr/>
          <p:nvPr/>
        </p:nvGrpSpPr>
        <p:grpSpPr>
          <a:xfrm>
            <a:off x="11080645" y="5178238"/>
            <a:ext cx="4284864" cy="4026053"/>
            <a:chOff x="0" y="0"/>
            <a:chExt cx="5713151" cy="5368071"/>
          </a:xfrm>
        </p:grpSpPr>
        <p:sp>
          <p:nvSpPr>
            <p:cNvPr id="20" name="TextBox 20"/>
            <p:cNvSpPr txBox="1"/>
            <p:nvPr/>
          </p:nvSpPr>
          <p:spPr>
            <a:xfrm>
              <a:off x="0" y="-57150"/>
              <a:ext cx="5713151" cy="616184"/>
            </a:xfrm>
            <a:prstGeom prst="rect">
              <a:avLst/>
            </a:prstGeom>
          </p:spPr>
          <p:txBody>
            <a:bodyPr lIns="0" tIns="0" rIns="0" bIns="0" rtlCol="0" anchor="t">
              <a:spAutoFit/>
            </a:bodyPr>
            <a:lstStyle/>
            <a:p>
              <a:pPr>
                <a:lnSpc>
                  <a:spcPts val="3919"/>
                </a:lnSpc>
              </a:pPr>
              <a:r>
                <a:rPr lang="en-US" sz="2800">
                  <a:solidFill>
                    <a:srgbClr val="FFC033"/>
                  </a:solidFill>
                  <a:latin typeface="HK Grotesk Medium"/>
                </a:rPr>
                <a:t>Login interface</a:t>
              </a:r>
            </a:p>
          </p:txBody>
        </p:sp>
        <p:sp>
          <p:nvSpPr>
            <p:cNvPr id="21" name="TextBox 21"/>
            <p:cNvSpPr txBox="1"/>
            <p:nvPr/>
          </p:nvSpPr>
          <p:spPr>
            <a:xfrm>
              <a:off x="0" y="579518"/>
              <a:ext cx="5713151" cy="769844"/>
            </a:xfrm>
            <a:prstGeom prst="rect">
              <a:avLst/>
            </a:prstGeom>
          </p:spPr>
          <p:txBody>
            <a:bodyPr lIns="0" tIns="0" rIns="0" bIns="0" rtlCol="0" anchor="t">
              <a:spAutoFit/>
            </a:bodyPr>
            <a:lstStyle/>
            <a:p>
              <a:pPr>
                <a:lnSpc>
                  <a:spcPts val="2400"/>
                </a:lnSpc>
              </a:pPr>
              <a:r>
                <a:rPr lang="en-US" sz="1600" spc="32">
                  <a:solidFill>
                    <a:srgbClr val="FFFFFF"/>
                  </a:solidFill>
                  <a:latin typeface="HK Grotesk Light"/>
                </a:rPr>
                <a:t>For greater protection, we have created a login interface.</a:t>
              </a:r>
            </a:p>
          </p:txBody>
        </p:sp>
        <p:sp>
          <p:nvSpPr>
            <p:cNvPr id="22" name="TextBox 22"/>
            <p:cNvSpPr txBox="1"/>
            <p:nvPr/>
          </p:nvSpPr>
          <p:spPr>
            <a:xfrm>
              <a:off x="0" y="4358547"/>
              <a:ext cx="5713151" cy="616184"/>
            </a:xfrm>
            <a:prstGeom prst="rect">
              <a:avLst/>
            </a:prstGeom>
          </p:spPr>
          <p:txBody>
            <a:bodyPr lIns="0" tIns="0" rIns="0" bIns="0" rtlCol="0" anchor="t">
              <a:spAutoFit/>
            </a:bodyPr>
            <a:lstStyle/>
            <a:p>
              <a:pPr>
                <a:lnSpc>
                  <a:spcPts val="3919"/>
                </a:lnSpc>
              </a:pPr>
              <a:r>
                <a:rPr lang="en-US" sz="2800">
                  <a:solidFill>
                    <a:srgbClr val="FFC033"/>
                  </a:solidFill>
                  <a:latin typeface="HK Grotesk Medium"/>
                </a:rPr>
                <a:t>Modification</a:t>
              </a:r>
            </a:p>
          </p:txBody>
        </p:sp>
        <p:sp>
          <p:nvSpPr>
            <p:cNvPr id="23" name="TextBox 23"/>
            <p:cNvSpPr txBox="1"/>
            <p:nvPr/>
          </p:nvSpPr>
          <p:spPr>
            <a:xfrm>
              <a:off x="0" y="4995214"/>
              <a:ext cx="5713151" cy="372857"/>
            </a:xfrm>
            <a:prstGeom prst="rect">
              <a:avLst/>
            </a:prstGeom>
          </p:spPr>
          <p:txBody>
            <a:bodyPr lIns="0" tIns="0" rIns="0" bIns="0" rtlCol="0" anchor="t">
              <a:spAutoFit/>
            </a:bodyPr>
            <a:lstStyle/>
            <a:p>
              <a:pPr>
                <a:lnSpc>
                  <a:spcPts val="2400"/>
                </a:lnSpc>
              </a:pPr>
              <a:r>
                <a:rPr lang="en-US" sz="1600" spc="32">
                  <a:solidFill>
                    <a:srgbClr val="FFFFFF"/>
                  </a:solidFill>
                  <a:latin typeface="HK Grotesk Light"/>
                </a:rPr>
                <a:t>Save/update after changes</a:t>
              </a:r>
            </a:p>
          </p:txBody>
        </p:sp>
        <p:sp>
          <p:nvSpPr>
            <p:cNvPr id="24" name="TextBox 24"/>
            <p:cNvSpPr txBox="1"/>
            <p:nvPr/>
          </p:nvSpPr>
          <p:spPr>
            <a:xfrm>
              <a:off x="0" y="2150698"/>
              <a:ext cx="5713151" cy="616184"/>
            </a:xfrm>
            <a:prstGeom prst="rect">
              <a:avLst/>
            </a:prstGeom>
          </p:spPr>
          <p:txBody>
            <a:bodyPr lIns="0" tIns="0" rIns="0" bIns="0" rtlCol="0" anchor="t">
              <a:spAutoFit/>
            </a:bodyPr>
            <a:lstStyle/>
            <a:p>
              <a:pPr>
                <a:lnSpc>
                  <a:spcPts val="3919"/>
                </a:lnSpc>
              </a:pPr>
              <a:r>
                <a:rPr lang="en-US" sz="2800">
                  <a:solidFill>
                    <a:srgbClr val="FFC033"/>
                  </a:solidFill>
                  <a:latin typeface="HK Grotesk Medium"/>
                </a:rPr>
                <a:t>Table</a:t>
              </a:r>
            </a:p>
          </p:txBody>
        </p:sp>
        <p:sp>
          <p:nvSpPr>
            <p:cNvPr id="25" name="TextBox 25"/>
            <p:cNvSpPr txBox="1"/>
            <p:nvPr/>
          </p:nvSpPr>
          <p:spPr>
            <a:xfrm>
              <a:off x="0" y="2787366"/>
              <a:ext cx="5713151" cy="769844"/>
            </a:xfrm>
            <a:prstGeom prst="rect">
              <a:avLst/>
            </a:prstGeom>
          </p:spPr>
          <p:txBody>
            <a:bodyPr lIns="0" tIns="0" rIns="0" bIns="0" rtlCol="0" anchor="t">
              <a:spAutoFit/>
            </a:bodyPr>
            <a:lstStyle/>
            <a:p>
              <a:pPr>
                <a:lnSpc>
                  <a:spcPts val="2400"/>
                </a:lnSpc>
              </a:pPr>
              <a:r>
                <a:rPr lang="en-US" sz="1600" spc="32">
                  <a:solidFill>
                    <a:srgbClr val="FFFFFF"/>
                  </a:solidFill>
                  <a:latin typeface="HK Grotesk Light"/>
                </a:rPr>
                <a:t>This is where the data is loaded from the database</a:t>
              </a:r>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25656" y="9150283"/>
            <a:ext cx="433644" cy="108017"/>
          </a:xfrm>
          <a:prstGeom prst="rect">
            <a:avLst/>
          </a:prstGeom>
        </p:spPr>
      </p:pic>
      <p:grpSp>
        <p:nvGrpSpPr>
          <p:cNvPr id="27" name="Group 27"/>
          <p:cNvGrpSpPr/>
          <p:nvPr/>
        </p:nvGrpSpPr>
        <p:grpSpPr>
          <a:xfrm>
            <a:off x="901141" y="849829"/>
            <a:ext cx="479273" cy="592825"/>
            <a:chOff x="0" y="0"/>
            <a:chExt cx="639030" cy="790433"/>
          </a:xfrm>
        </p:grpSpPr>
        <p:grpSp>
          <p:nvGrpSpPr>
            <p:cNvPr id="28" name="Group 28"/>
            <p:cNvGrpSpPr/>
            <p:nvPr/>
          </p:nvGrpSpPr>
          <p:grpSpPr>
            <a:xfrm>
              <a:off x="0" y="123874"/>
              <a:ext cx="602687" cy="602687"/>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30" name="TextBox 30"/>
            <p:cNvSpPr txBox="1"/>
            <p:nvPr/>
          </p:nvSpPr>
          <p:spPr>
            <a:xfrm>
              <a:off x="0" y="28575"/>
              <a:ext cx="639030" cy="761858"/>
            </a:xfrm>
            <a:prstGeom prst="rect">
              <a:avLst/>
            </a:prstGeom>
          </p:spPr>
          <p:txBody>
            <a:bodyPr lIns="0" tIns="0" rIns="0" bIns="0" rtlCol="0" anchor="t">
              <a:spAutoFit/>
            </a:bodyPr>
            <a:lstStyle/>
            <a:p>
              <a:pPr algn="ctr">
                <a:lnSpc>
                  <a:spcPts val="4308"/>
                </a:lnSpc>
              </a:pPr>
              <a:r>
                <a:rPr lang="en-US" sz="3916">
                  <a:solidFill>
                    <a:srgbClr val="2E2E2E"/>
                  </a:solidFill>
                  <a:latin typeface="HK Grotesk Bold"/>
                </a:rPr>
                <a:t>v</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randombar(horizontal)">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ppt_x"/>
                                          </p:val>
                                        </p:tav>
                                        <p:tav tm="100000">
                                          <p:val>
                                            <p:strVal val="#ppt_x"/>
                                          </p:val>
                                        </p:tav>
                                      </p:tavLst>
                                    </p:anim>
                                    <p:anim calcmode="lin" valueType="num">
                                      <p:cBhvr additive="base">
                                        <p:cTn id="29"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ppt_x"/>
                                          </p:val>
                                        </p:tav>
                                        <p:tav tm="100000">
                                          <p:val>
                                            <p:strVal val="#ppt_x"/>
                                          </p:val>
                                        </p:tav>
                                      </p:tavLst>
                                    </p:anim>
                                    <p:anim calcmode="lin" valueType="num">
                                      <p:cBhvr additive="base">
                                        <p:cTn id="4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1+#ppt_w/2"/>
                                          </p:val>
                                        </p:tav>
                                        <p:tav tm="100000">
                                          <p:val>
                                            <p:strVal val="#ppt_x"/>
                                          </p:val>
                                        </p:tav>
                                      </p:tavLst>
                                    </p:anim>
                                    <p:anim calcmode="lin" valueType="num">
                                      <p:cBhvr additive="base">
                                        <p:cTn id="47"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25656" y="1055450"/>
            <a:ext cx="433644" cy="108017"/>
          </a:xfrm>
          <a:prstGeom prst="rect">
            <a:avLst/>
          </a:prstGeom>
        </p:spPr>
      </p:pic>
      <p:grpSp>
        <p:nvGrpSpPr>
          <p:cNvPr id="6" name="Group 6"/>
          <p:cNvGrpSpPr/>
          <p:nvPr/>
        </p:nvGrpSpPr>
        <p:grpSpPr>
          <a:xfrm>
            <a:off x="2163991" y="5962399"/>
            <a:ext cx="16286730" cy="8977628"/>
            <a:chOff x="0" y="0"/>
            <a:chExt cx="15665120" cy="8634982"/>
          </a:xfrm>
        </p:grpSpPr>
        <p:sp>
          <p:nvSpPr>
            <p:cNvPr id="7" name="Freeform 7"/>
            <p:cNvSpPr/>
            <p:nvPr/>
          </p:nvSpPr>
          <p:spPr>
            <a:xfrm>
              <a:off x="0" y="0"/>
              <a:ext cx="15665120" cy="8634981"/>
            </a:xfrm>
            <a:custGeom>
              <a:avLst/>
              <a:gdLst/>
              <a:ahLst/>
              <a:cxnLst/>
              <a:rect l="l" t="t" r="r" b="b"/>
              <a:pathLst>
                <a:path w="15665120" h="8634981">
                  <a:moveTo>
                    <a:pt x="15360320" y="0"/>
                  </a:moveTo>
                  <a:lnTo>
                    <a:pt x="304800" y="0"/>
                  </a:lnTo>
                  <a:cubicBezTo>
                    <a:pt x="135890" y="0"/>
                    <a:pt x="0" y="135890"/>
                    <a:pt x="0" y="304800"/>
                  </a:cubicBezTo>
                  <a:lnTo>
                    <a:pt x="0" y="8330181"/>
                  </a:lnTo>
                  <a:cubicBezTo>
                    <a:pt x="0" y="8499091"/>
                    <a:pt x="135890" y="8634981"/>
                    <a:pt x="304800" y="8634981"/>
                  </a:cubicBezTo>
                  <a:lnTo>
                    <a:pt x="15360320" y="8634981"/>
                  </a:lnTo>
                  <a:cubicBezTo>
                    <a:pt x="15529230" y="8634981"/>
                    <a:pt x="15665120" y="8499091"/>
                    <a:pt x="15665120" y="8330181"/>
                  </a:cubicBezTo>
                  <a:lnTo>
                    <a:pt x="15665120" y="304800"/>
                  </a:lnTo>
                  <a:cubicBezTo>
                    <a:pt x="15665120" y="135890"/>
                    <a:pt x="15529230" y="0"/>
                    <a:pt x="15360320" y="0"/>
                  </a:cubicBezTo>
                  <a:close/>
                </a:path>
              </a:pathLst>
            </a:custGeom>
            <a:solidFill>
              <a:srgbClr val="2E2E2E"/>
            </a:solidFill>
          </p:spPr>
        </p:sp>
      </p:grpSp>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91670" y="6662348"/>
            <a:ext cx="875989" cy="875989"/>
          </a:xfrm>
          <a:prstGeom prst="rect">
            <a:avLst/>
          </a:prstGeom>
        </p:spPr>
      </p:pic>
      <p:sp>
        <p:nvSpPr>
          <p:cNvPr id="9" name="TextBox 9"/>
          <p:cNvSpPr txBox="1"/>
          <p:nvPr/>
        </p:nvSpPr>
        <p:spPr>
          <a:xfrm>
            <a:off x="2591670" y="7845970"/>
            <a:ext cx="3008070" cy="476425"/>
          </a:xfrm>
          <a:prstGeom prst="rect">
            <a:avLst/>
          </a:prstGeom>
        </p:spPr>
        <p:txBody>
          <a:bodyPr lIns="0" tIns="0" rIns="0" bIns="0" rtlCol="0" anchor="t">
            <a:spAutoFit/>
          </a:bodyPr>
          <a:lstStyle/>
          <a:p>
            <a:pPr>
              <a:lnSpc>
                <a:spcPts val="3919"/>
              </a:lnSpc>
            </a:pPr>
            <a:r>
              <a:rPr lang="en-US" sz="2800">
                <a:solidFill>
                  <a:srgbClr val="FFFFFF"/>
                </a:solidFill>
                <a:latin typeface="HK Grotesk Medium"/>
              </a:rPr>
              <a:t>Facebook</a:t>
            </a:r>
          </a:p>
        </p:txBody>
      </p:sp>
      <p:sp>
        <p:nvSpPr>
          <p:cNvPr id="10" name="TextBox 10"/>
          <p:cNvSpPr txBox="1"/>
          <p:nvPr/>
        </p:nvSpPr>
        <p:spPr>
          <a:xfrm>
            <a:off x="2591670" y="8834978"/>
            <a:ext cx="3008070" cy="757286"/>
          </a:xfrm>
          <a:prstGeom prst="rect">
            <a:avLst/>
          </a:prstGeom>
        </p:spPr>
        <p:txBody>
          <a:bodyPr lIns="0" tIns="0" rIns="0" bIns="0" rtlCol="0" anchor="t">
            <a:spAutoFit/>
          </a:bodyPr>
          <a:lstStyle/>
          <a:p>
            <a:pPr>
              <a:lnSpc>
                <a:spcPts val="3150"/>
              </a:lnSpc>
            </a:pPr>
            <a:r>
              <a:rPr lang="en-US" sz="2100" spc="63">
                <a:solidFill>
                  <a:srgbClr val="FFFFFF"/>
                </a:solidFill>
                <a:latin typeface="HK Grotesk Light"/>
              </a:rPr>
              <a:t>The client's Facebook page.</a:t>
            </a:r>
          </a:p>
        </p:txBody>
      </p:sp>
      <p:grpSp>
        <p:nvGrpSpPr>
          <p:cNvPr id="11" name="Group 11"/>
          <p:cNvGrpSpPr/>
          <p:nvPr/>
        </p:nvGrpSpPr>
        <p:grpSpPr>
          <a:xfrm>
            <a:off x="6749282" y="6662348"/>
            <a:ext cx="876810" cy="869140"/>
            <a:chOff x="0" y="0"/>
            <a:chExt cx="2373276" cy="2352517"/>
          </a:xfrm>
        </p:grpSpPr>
        <p:sp>
          <p:nvSpPr>
            <p:cNvPr id="12" name="Freeform 12"/>
            <p:cNvSpPr/>
            <p:nvPr/>
          </p:nvSpPr>
          <p:spPr>
            <a:xfrm>
              <a:off x="0" y="0"/>
              <a:ext cx="2373275" cy="2352517"/>
            </a:xfrm>
            <a:custGeom>
              <a:avLst/>
              <a:gdLst/>
              <a:ahLst/>
              <a:cxnLst/>
              <a:rect l="l" t="t" r="r" b="b"/>
              <a:pathLst>
                <a:path w="2373275" h="2352517">
                  <a:moveTo>
                    <a:pt x="2068475" y="0"/>
                  </a:moveTo>
                  <a:lnTo>
                    <a:pt x="304800" y="0"/>
                  </a:lnTo>
                  <a:cubicBezTo>
                    <a:pt x="135890" y="0"/>
                    <a:pt x="0" y="135890"/>
                    <a:pt x="0" y="304800"/>
                  </a:cubicBezTo>
                  <a:lnTo>
                    <a:pt x="0" y="2047717"/>
                  </a:lnTo>
                  <a:cubicBezTo>
                    <a:pt x="0" y="2216627"/>
                    <a:pt x="135890" y="2352517"/>
                    <a:pt x="304800" y="2352517"/>
                  </a:cubicBezTo>
                  <a:lnTo>
                    <a:pt x="2068475" y="2352517"/>
                  </a:lnTo>
                  <a:cubicBezTo>
                    <a:pt x="2237386" y="2352517"/>
                    <a:pt x="2373275" y="2216627"/>
                    <a:pt x="2373275" y="2047717"/>
                  </a:cubicBezTo>
                  <a:lnTo>
                    <a:pt x="2373275" y="304800"/>
                  </a:lnTo>
                  <a:cubicBezTo>
                    <a:pt x="2373275" y="135890"/>
                    <a:pt x="2237386" y="0"/>
                    <a:pt x="2068475" y="0"/>
                  </a:cubicBezTo>
                  <a:close/>
                </a:path>
              </a:pathLst>
            </a:custGeom>
            <a:solidFill>
              <a:srgbClr val="FFC033"/>
            </a:solidFill>
          </p:spPr>
        </p:sp>
      </p:grpSp>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67170" y="6776402"/>
            <a:ext cx="641033" cy="641033"/>
          </a:xfrm>
          <a:prstGeom prst="rect">
            <a:avLst/>
          </a:prstGeom>
        </p:spPr>
      </p:pic>
      <p:sp>
        <p:nvSpPr>
          <p:cNvPr id="14" name="TextBox 14"/>
          <p:cNvSpPr txBox="1"/>
          <p:nvPr/>
        </p:nvSpPr>
        <p:spPr>
          <a:xfrm>
            <a:off x="6661442" y="7845970"/>
            <a:ext cx="3008070" cy="476425"/>
          </a:xfrm>
          <a:prstGeom prst="rect">
            <a:avLst/>
          </a:prstGeom>
        </p:spPr>
        <p:txBody>
          <a:bodyPr lIns="0" tIns="0" rIns="0" bIns="0" rtlCol="0" anchor="t">
            <a:spAutoFit/>
          </a:bodyPr>
          <a:lstStyle/>
          <a:p>
            <a:pPr>
              <a:lnSpc>
                <a:spcPts val="3919"/>
              </a:lnSpc>
            </a:pPr>
            <a:r>
              <a:rPr lang="en-US" sz="2800">
                <a:solidFill>
                  <a:srgbClr val="FFFFFF"/>
                </a:solidFill>
                <a:latin typeface="HK Grotesk Medium"/>
              </a:rPr>
              <a:t>Instagram</a:t>
            </a:r>
          </a:p>
        </p:txBody>
      </p:sp>
      <p:sp>
        <p:nvSpPr>
          <p:cNvPr id="15" name="TextBox 15"/>
          <p:cNvSpPr txBox="1"/>
          <p:nvPr/>
        </p:nvSpPr>
        <p:spPr>
          <a:xfrm>
            <a:off x="6661442" y="8834978"/>
            <a:ext cx="3008070" cy="757286"/>
          </a:xfrm>
          <a:prstGeom prst="rect">
            <a:avLst/>
          </a:prstGeom>
        </p:spPr>
        <p:txBody>
          <a:bodyPr lIns="0" tIns="0" rIns="0" bIns="0" rtlCol="0" anchor="t">
            <a:spAutoFit/>
          </a:bodyPr>
          <a:lstStyle/>
          <a:p>
            <a:pPr>
              <a:lnSpc>
                <a:spcPts val="3150"/>
              </a:lnSpc>
            </a:pPr>
            <a:r>
              <a:rPr lang="en-US" sz="2100" spc="63">
                <a:solidFill>
                  <a:srgbClr val="FFFFFF"/>
                </a:solidFill>
                <a:latin typeface="HK Grotesk Light"/>
              </a:rPr>
              <a:t>The client's instagram page.</a:t>
            </a:r>
          </a:p>
        </p:txBody>
      </p:sp>
      <p:grpSp>
        <p:nvGrpSpPr>
          <p:cNvPr id="16" name="Group 16"/>
          <p:cNvGrpSpPr/>
          <p:nvPr/>
        </p:nvGrpSpPr>
        <p:grpSpPr>
          <a:xfrm>
            <a:off x="901141" y="849829"/>
            <a:ext cx="479273" cy="592825"/>
            <a:chOff x="0" y="0"/>
            <a:chExt cx="639030" cy="790433"/>
          </a:xfrm>
        </p:grpSpPr>
        <p:grpSp>
          <p:nvGrpSpPr>
            <p:cNvPr id="17" name="Group 17"/>
            <p:cNvGrpSpPr/>
            <p:nvPr/>
          </p:nvGrpSpPr>
          <p:grpSpPr>
            <a:xfrm>
              <a:off x="0" y="123874"/>
              <a:ext cx="602687" cy="60268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19" name="TextBox 19"/>
            <p:cNvSpPr txBox="1"/>
            <p:nvPr/>
          </p:nvSpPr>
          <p:spPr>
            <a:xfrm>
              <a:off x="0" y="28575"/>
              <a:ext cx="639030" cy="761858"/>
            </a:xfrm>
            <a:prstGeom prst="rect">
              <a:avLst/>
            </a:prstGeom>
          </p:spPr>
          <p:txBody>
            <a:bodyPr lIns="0" tIns="0" rIns="0" bIns="0" rtlCol="0" anchor="t">
              <a:spAutoFit/>
            </a:bodyPr>
            <a:lstStyle/>
            <a:p>
              <a:pPr algn="ctr">
                <a:lnSpc>
                  <a:spcPts val="4308"/>
                </a:lnSpc>
              </a:pPr>
              <a:r>
                <a:rPr lang="en-US" sz="3916">
                  <a:solidFill>
                    <a:srgbClr val="2E2E2E"/>
                  </a:solidFill>
                  <a:latin typeface="HK Grotesk Bold"/>
                </a:rPr>
                <a:t>v</a:t>
              </a:r>
            </a:p>
          </p:txBody>
        </p:sp>
      </p:grpSp>
      <p:pic>
        <p:nvPicPr>
          <p:cNvPr id="20" name="Picture 2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514392" y="6662348"/>
            <a:ext cx="893259" cy="893259"/>
          </a:xfrm>
          <a:prstGeom prst="rect">
            <a:avLst/>
          </a:prstGeom>
        </p:spPr>
      </p:pic>
      <p:pic>
        <p:nvPicPr>
          <p:cNvPr id="21" name="Picture 2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320606" y="6662348"/>
            <a:ext cx="1235278" cy="1033002"/>
          </a:xfrm>
          <a:prstGeom prst="rect">
            <a:avLst/>
          </a:prstGeom>
        </p:spPr>
      </p:pic>
      <p:sp>
        <p:nvSpPr>
          <p:cNvPr id="22" name="TextBox 22"/>
          <p:cNvSpPr txBox="1"/>
          <p:nvPr/>
        </p:nvSpPr>
        <p:spPr>
          <a:xfrm>
            <a:off x="2621574" y="2498150"/>
            <a:ext cx="11147614" cy="1149350"/>
          </a:xfrm>
          <a:prstGeom prst="rect">
            <a:avLst/>
          </a:prstGeom>
        </p:spPr>
        <p:txBody>
          <a:bodyPr lIns="0" tIns="0" rIns="0" bIns="0" rtlCol="0" anchor="t">
            <a:spAutoFit/>
          </a:bodyPr>
          <a:lstStyle/>
          <a:p>
            <a:pPr>
              <a:lnSpc>
                <a:spcPts val="8800"/>
              </a:lnSpc>
            </a:pPr>
            <a:r>
              <a:rPr lang="en-US" sz="8000">
                <a:solidFill>
                  <a:srgbClr val="FFC033"/>
                </a:solidFill>
                <a:latin typeface="HK Grotesk Bold"/>
              </a:rPr>
              <a:t>Contacts</a:t>
            </a:r>
            <a:r>
              <a:rPr lang="en-US" sz="8000">
                <a:solidFill>
                  <a:srgbClr val="FFFFFF"/>
                </a:solidFill>
                <a:latin typeface="HK Grotesk Bold"/>
              </a:rPr>
              <a:t> menu</a:t>
            </a:r>
          </a:p>
        </p:txBody>
      </p:sp>
      <p:sp>
        <p:nvSpPr>
          <p:cNvPr id="23" name="TextBox 23"/>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21</a:t>
            </a:r>
          </a:p>
        </p:txBody>
      </p:sp>
      <p:sp>
        <p:nvSpPr>
          <p:cNvPr id="24" name="TextBox 24"/>
          <p:cNvSpPr txBox="1"/>
          <p:nvPr/>
        </p:nvSpPr>
        <p:spPr>
          <a:xfrm>
            <a:off x="10514392" y="7845970"/>
            <a:ext cx="3008070" cy="476425"/>
          </a:xfrm>
          <a:prstGeom prst="rect">
            <a:avLst/>
          </a:prstGeom>
        </p:spPr>
        <p:txBody>
          <a:bodyPr lIns="0" tIns="0" rIns="0" bIns="0" rtlCol="0" anchor="t">
            <a:spAutoFit/>
          </a:bodyPr>
          <a:lstStyle/>
          <a:p>
            <a:pPr>
              <a:lnSpc>
                <a:spcPts val="3919"/>
              </a:lnSpc>
            </a:pPr>
            <a:r>
              <a:rPr lang="en-US" sz="2800">
                <a:solidFill>
                  <a:srgbClr val="FFFFFF"/>
                </a:solidFill>
                <a:latin typeface="HK Grotesk Medium"/>
              </a:rPr>
              <a:t>Contact</a:t>
            </a:r>
          </a:p>
        </p:txBody>
      </p:sp>
      <p:sp>
        <p:nvSpPr>
          <p:cNvPr id="25" name="TextBox 25"/>
          <p:cNvSpPr txBox="1"/>
          <p:nvPr/>
        </p:nvSpPr>
        <p:spPr>
          <a:xfrm>
            <a:off x="10514392" y="8834978"/>
            <a:ext cx="3008070" cy="757286"/>
          </a:xfrm>
          <a:prstGeom prst="rect">
            <a:avLst/>
          </a:prstGeom>
        </p:spPr>
        <p:txBody>
          <a:bodyPr lIns="0" tIns="0" rIns="0" bIns="0" rtlCol="0" anchor="t">
            <a:spAutoFit/>
          </a:bodyPr>
          <a:lstStyle/>
          <a:p>
            <a:pPr>
              <a:lnSpc>
                <a:spcPts val="3150"/>
              </a:lnSpc>
            </a:pPr>
            <a:r>
              <a:rPr lang="en-US" sz="2100" spc="63">
                <a:solidFill>
                  <a:srgbClr val="FFFFFF"/>
                </a:solidFill>
                <a:latin typeface="HK Grotesk Light"/>
              </a:rPr>
              <a:t>Telephone contact details of the customer.</a:t>
            </a:r>
          </a:p>
        </p:txBody>
      </p:sp>
      <p:sp>
        <p:nvSpPr>
          <p:cNvPr id="26" name="TextBox 26"/>
          <p:cNvSpPr txBox="1"/>
          <p:nvPr/>
        </p:nvSpPr>
        <p:spPr>
          <a:xfrm>
            <a:off x="14034408" y="7845970"/>
            <a:ext cx="3008070" cy="476425"/>
          </a:xfrm>
          <a:prstGeom prst="rect">
            <a:avLst/>
          </a:prstGeom>
        </p:spPr>
        <p:txBody>
          <a:bodyPr lIns="0" tIns="0" rIns="0" bIns="0" rtlCol="0" anchor="t">
            <a:spAutoFit/>
          </a:bodyPr>
          <a:lstStyle/>
          <a:p>
            <a:pPr>
              <a:lnSpc>
                <a:spcPts val="3919"/>
              </a:lnSpc>
            </a:pPr>
            <a:r>
              <a:rPr lang="en-US" sz="2800">
                <a:solidFill>
                  <a:srgbClr val="FFFFFF"/>
                </a:solidFill>
                <a:latin typeface="HK Grotesk Medium"/>
              </a:rPr>
              <a:t>Address</a:t>
            </a:r>
          </a:p>
        </p:txBody>
      </p:sp>
      <p:sp>
        <p:nvSpPr>
          <p:cNvPr id="27" name="TextBox 27"/>
          <p:cNvSpPr txBox="1"/>
          <p:nvPr/>
        </p:nvSpPr>
        <p:spPr>
          <a:xfrm>
            <a:off x="14034408" y="8834978"/>
            <a:ext cx="3008070" cy="757286"/>
          </a:xfrm>
          <a:prstGeom prst="rect">
            <a:avLst/>
          </a:prstGeom>
        </p:spPr>
        <p:txBody>
          <a:bodyPr lIns="0" tIns="0" rIns="0" bIns="0" rtlCol="0" anchor="t">
            <a:spAutoFit/>
          </a:bodyPr>
          <a:lstStyle/>
          <a:p>
            <a:pPr>
              <a:lnSpc>
                <a:spcPts val="3150"/>
              </a:lnSpc>
            </a:pPr>
            <a:r>
              <a:rPr lang="en-US" sz="2100" spc="63">
                <a:solidFill>
                  <a:srgbClr val="FFFFFF"/>
                </a:solidFill>
                <a:latin typeface="HK Grotesk Light"/>
              </a:rPr>
              <a:t>The address of the client's salon.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5" grpId="0"/>
      <p:bldP spid="22" grpId="0"/>
      <p:bldP spid="24" grpId="0"/>
      <p:bldP spid="25" grpId="0"/>
      <p:bldP spid="26"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25656" y="1055450"/>
            <a:ext cx="433644" cy="108017"/>
          </a:xfrm>
          <a:prstGeom prst="rect">
            <a:avLst/>
          </a:prstGeom>
        </p:spPr>
      </p:pic>
      <p:grpSp>
        <p:nvGrpSpPr>
          <p:cNvPr id="6" name="Group 6"/>
          <p:cNvGrpSpPr/>
          <p:nvPr/>
        </p:nvGrpSpPr>
        <p:grpSpPr>
          <a:xfrm>
            <a:off x="901141" y="849829"/>
            <a:ext cx="479273" cy="592825"/>
            <a:chOff x="0" y="0"/>
            <a:chExt cx="639030" cy="790433"/>
          </a:xfrm>
        </p:grpSpPr>
        <p:grpSp>
          <p:nvGrpSpPr>
            <p:cNvPr id="7" name="Group 7"/>
            <p:cNvGrpSpPr/>
            <p:nvPr/>
          </p:nvGrpSpPr>
          <p:grpSpPr>
            <a:xfrm>
              <a:off x="0" y="123874"/>
              <a:ext cx="602687" cy="60268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9" name="TextBox 9"/>
            <p:cNvSpPr txBox="1"/>
            <p:nvPr/>
          </p:nvSpPr>
          <p:spPr>
            <a:xfrm>
              <a:off x="0" y="28575"/>
              <a:ext cx="639030" cy="761858"/>
            </a:xfrm>
            <a:prstGeom prst="rect">
              <a:avLst/>
            </a:prstGeom>
          </p:spPr>
          <p:txBody>
            <a:bodyPr lIns="0" tIns="0" rIns="0" bIns="0" rtlCol="0" anchor="t">
              <a:spAutoFit/>
            </a:bodyPr>
            <a:lstStyle/>
            <a:p>
              <a:pPr algn="ctr">
                <a:lnSpc>
                  <a:spcPts val="4308"/>
                </a:lnSpc>
              </a:pPr>
              <a:r>
                <a:rPr lang="en-US" sz="3916">
                  <a:solidFill>
                    <a:srgbClr val="2E2E2E"/>
                  </a:solidFill>
                  <a:latin typeface="HK Grotesk Bold"/>
                </a:rPr>
                <a:t>v</a:t>
              </a:r>
            </a:p>
          </p:txBody>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8649" y="7958409"/>
            <a:ext cx="2819765" cy="1481658"/>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992167" y="6423869"/>
            <a:ext cx="2819765" cy="1153540"/>
          </a:xfrm>
          <a:prstGeom prst="rect">
            <a:avLst/>
          </a:prstGeom>
        </p:spPr>
      </p:pic>
      <p:grpSp>
        <p:nvGrpSpPr>
          <p:cNvPr id="12" name="Group 12"/>
          <p:cNvGrpSpPr/>
          <p:nvPr/>
        </p:nvGrpSpPr>
        <p:grpSpPr>
          <a:xfrm>
            <a:off x="11992167" y="1298234"/>
            <a:ext cx="2886247" cy="2613696"/>
            <a:chOff x="0" y="0"/>
            <a:chExt cx="3848330" cy="3484928"/>
          </a:xfrm>
        </p:grpSpPr>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2005509"/>
              <a:ext cx="1049043" cy="1479420"/>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08893" y="2005509"/>
              <a:ext cx="1049043" cy="1479420"/>
            </a:xfrm>
            <a:prstGeom prst="rect">
              <a:avLst/>
            </a:prstGeom>
          </p:spPr>
        </p:pic>
        <p:pic>
          <p:nvPicPr>
            <p:cNvPr id="15" name="Picture 1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621588" y="2304899"/>
              <a:ext cx="1180029" cy="1180029"/>
            </a:xfrm>
            <a:prstGeom prst="rect">
              <a:avLst/>
            </a:prstGeom>
          </p:spPr>
        </p:pic>
        <p:pic>
          <p:nvPicPr>
            <p:cNvPr id="16" name="Picture 16"/>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0" y="0"/>
              <a:ext cx="3848330" cy="1749241"/>
            </a:xfrm>
            <a:prstGeom prst="rect">
              <a:avLst/>
            </a:prstGeom>
          </p:spPr>
        </p:pic>
      </p:grpSp>
      <p:pic>
        <p:nvPicPr>
          <p:cNvPr id="17" name="Picture 17"/>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6231566" y="6042869"/>
            <a:ext cx="1556125" cy="1556125"/>
          </a:xfrm>
          <a:prstGeom prst="rect">
            <a:avLst/>
          </a:prstGeom>
        </p:spPr>
      </p:pic>
      <p:pic>
        <p:nvPicPr>
          <p:cNvPr id="18" name="Picture 18"/>
          <p:cNvPicPr>
            <a:picLocks noChangeAspect="1"/>
          </p:cNvPicPr>
          <p:nvPr/>
        </p:nvPicPr>
        <p:blipFill>
          <a:blip r:embed="rId18"/>
          <a:srcRect/>
          <a:stretch>
            <a:fillRect/>
          </a:stretch>
        </p:blipFill>
        <p:spPr>
          <a:xfrm>
            <a:off x="16231566" y="3417750"/>
            <a:ext cx="1621824" cy="1621824"/>
          </a:xfrm>
          <a:prstGeom prst="rect">
            <a:avLst/>
          </a:prstGeom>
        </p:spPr>
      </p:pic>
      <p:pic>
        <p:nvPicPr>
          <p:cNvPr id="19" name="Picture 19"/>
          <p:cNvPicPr>
            <a:picLocks noChangeAspect="1"/>
          </p:cNvPicPr>
          <p:nvPr/>
        </p:nvPicPr>
        <p:blipFill>
          <a:blip r:embed="rId19"/>
          <a:srcRect/>
          <a:stretch>
            <a:fillRect/>
          </a:stretch>
        </p:blipFill>
        <p:spPr>
          <a:xfrm>
            <a:off x="12583977" y="4290480"/>
            <a:ext cx="1655648" cy="1752389"/>
          </a:xfrm>
          <a:prstGeom prst="rect">
            <a:avLst/>
          </a:prstGeom>
        </p:spPr>
      </p:pic>
      <p:sp>
        <p:nvSpPr>
          <p:cNvPr id="20" name="TextBox 20"/>
          <p:cNvSpPr txBox="1"/>
          <p:nvPr/>
        </p:nvSpPr>
        <p:spPr>
          <a:xfrm>
            <a:off x="2227522" y="1875103"/>
            <a:ext cx="7907387" cy="5892797"/>
          </a:xfrm>
          <a:prstGeom prst="rect">
            <a:avLst/>
          </a:prstGeom>
        </p:spPr>
        <p:txBody>
          <a:bodyPr lIns="0" tIns="0" rIns="0" bIns="0" rtlCol="0" anchor="t">
            <a:spAutoFit/>
          </a:bodyPr>
          <a:lstStyle/>
          <a:p>
            <a:pPr algn="just">
              <a:lnSpc>
                <a:spcPts val="16000"/>
              </a:lnSpc>
            </a:pPr>
            <a:r>
              <a:rPr lang="en-US" sz="8000">
                <a:solidFill>
                  <a:srgbClr val="FFFFFF"/>
                </a:solidFill>
                <a:latin typeface="HK Grotesk Bold"/>
              </a:rPr>
              <a:t>Used </a:t>
            </a:r>
            <a:r>
              <a:rPr lang="en-US" sz="8000">
                <a:solidFill>
                  <a:srgbClr val="FFC033"/>
                </a:solidFill>
                <a:latin typeface="HK Grotesk Bold"/>
              </a:rPr>
              <a:t>applications,</a:t>
            </a:r>
          </a:p>
          <a:p>
            <a:pPr algn="just">
              <a:lnSpc>
                <a:spcPts val="16000"/>
              </a:lnSpc>
            </a:pPr>
            <a:r>
              <a:rPr lang="en-US" sz="8000">
                <a:solidFill>
                  <a:srgbClr val="FFC033"/>
                </a:solidFill>
                <a:latin typeface="HK Grotesk Bold"/>
              </a:rPr>
              <a:t>frameworks</a:t>
            </a:r>
          </a:p>
        </p:txBody>
      </p:sp>
      <p:sp>
        <p:nvSpPr>
          <p:cNvPr id="21" name="TextBox 21"/>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22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1000" fill="hold"/>
                                        <p:tgtEl>
                                          <p:spTgt spid="12"/>
                                        </p:tgtEl>
                                        <p:attrNameLst>
                                          <p:attrName>ppt_w</p:attrName>
                                        </p:attrNameLst>
                                      </p:cBhvr>
                                      <p:tavLst>
                                        <p:tav tm="0">
                                          <p:val>
                                            <p:fltVal val="0"/>
                                          </p:val>
                                        </p:tav>
                                        <p:tav tm="100000">
                                          <p:val>
                                            <p:strVal val="#ppt_w"/>
                                          </p:val>
                                        </p:tav>
                                      </p:tavLst>
                                    </p:anim>
                                    <p:anim calcmode="lin" valueType="num">
                                      <p:cBhvr>
                                        <p:cTn id="16" dur="1000" fill="hold"/>
                                        <p:tgtEl>
                                          <p:spTgt spid="12"/>
                                        </p:tgtEl>
                                        <p:attrNameLst>
                                          <p:attrName>ppt_h</p:attrName>
                                        </p:attrNameLst>
                                      </p:cBhvr>
                                      <p:tavLst>
                                        <p:tav tm="0">
                                          <p:val>
                                            <p:fltVal val="0"/>
                                          </p:val>
                                        </p:tav>
                                        <p:tav tm="100000">
                                          <p:val>
                                            <p:strVal val="#ppt_h"/>
                                          </p:val>
                                        </p:tav>
                                      </p:tavLst>
                                    </p:anim>
                                    <p:anim calcmode="lin" valueType="num">
                                      <p:cBhvr>
                                        <p:cTn id="17" dur="1000" fill="hold"/>
                                        <p:tgtEl>
                                          <p:spTgt spid="12"/>
                                        </p:tgtEl>
                                        <p:attrNameLst>
                                          <p:attrName>style.rotation</p:attrName>
                                        </p:attrNameLst>
                                      </p:cBhvr>
                                      <p:tavLst>
                                        <p:tav tm="0">
                                          <p:val>
                                            <p:fltVal val="90"/>
                                          </p:val>
                                        </p:tav>
                                        <p:tav tm="100000">
                                          <p:val>
                                            <p:fltVal val="0"/>
                                          </p:val>
                                        </p:tav>
                                      </p:tavLst>
                                    </p:anim>
                                    <p:animEffect transition="in" filter="fade">
                                      <p:cBhvr>
                                        <p:cTn id="18" dur="10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1000" fill="hold"/>
                                        <p:tgtEl>
                                          <p:spTgt spid="19"/>
                                        </p:tgtEl>
                                        <p:attrNameLst>
                                          <p:attrName>ppt_w</p:attrName>
                                        </p:attrNameLst>
                                      </p:cBhvr>
                                      <p:tavLst>
                                        <p:tav tm="0">
                                          <p:val>
                                            <p:fltVal val="0"/>
                                          </p:val>
                                        </p:tav>
                                        <p:tav tm="100000">
                                          <p:val>
                                            <p:strVal val="#ppt_w"/>
                                          </p:val>
                                        </p:tav>
                                      </p:tavLst>
                                    </p:anim>
                                    <p:anim calcmode="lin" valueType="num">
                                      <p:cBhvr>
                                        <p:cTn id="24" dur="1000" fill="hold"/>
                                        <p:tgtEl>
                                          <p:spTgt spid="19"/>
                                        </p:tgtEl>
                                        <p:attrNameLst>
                                          <p:attrName>ppt_h</p:attrName>
                                        </p:attrNameLst>
                                      </p:cBhvr>
                                      <p:tavLst>
                                        <p:tav tm="0">
                                          <p:val>
                                            <p:fltVal val="0"/>
                                          </p:val>
                                        </p:tav>
                                        <p:tav tm="100000">
                                          <p:val>
                                            <p:strVal val="#ppt_h"/>
                                          </p:val>
                                        </p:tav>
                                      </p:tavLst>
                                    </p:anim>
                                    <p:anim calcmode="lin" valueType="num">
                                      <p:cBhvr>
                                        <p:cTn id="25" dur="1000" fill="hold"/>
                                        <p:tgtEl>
                                          <p:spTgt spid="19"/>
                                        </p:tgtEl>
                                        <p:attrNameLst>
                                          <p:attrName>style.rotation</p:attrName>
                                        </p:attrNameLst>
                                      </p:cBhvr>
                                      <p:tavLst>
                                        <p:tav tm="0">
                                          <p:val>
                                            <p:fltVal val="90"/>
                                          </p:val>
                                        </p:tav>
                                        <p:tav tm="100000">
                                          <p:val>
                                            <p:fltVal val="0"/>
                                          </p:val>
                                        </p:tav>
                                      </p:tavLst>
                                    </p:anim>
                                    <p:animEffect transition="in" filter="fade">
                                      <p:cBhvr>
                                        <p:cTn id="26" dur="10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p:val>
                                            <p:fltVal val="0"/>
                                          </p:val>
                                        </p:tav>
                                        <p:tav tm="100000">
                                          <p:val>
                                            <p:strVal val="#ppt_w"/>
                                          </p:val>
                                        </p:tav>
                                      </p:tavLst>
                                    </p:anim>
                                    <p:anim calcmode="lin" valueType="num">
                                      <p:cBhvr>
                                        <p:cTn id="32" dur="1000" fill="hold"/>
                                        <p:tgtEl>
                                          <p:spTgt spid="11"/>
                                        </p:tgtEl>
                                        <p:attrNameLst>
                                          <p:attrName>ppt_h</p:attrName>
                                        </p:attrNameLst>
                                      </p:cBhvr>
                                      <p:tavLst>
                                        <p:tav tm="0">
                                          <p:val>
                                            <p:fltVal val="0"/>
                                          </p:val>
                                        </p:tav>
                                        <p:tav tm="100000">
                                          <p:val>
                                            <p:strVal val="#ppt_h"/>
                                          </p:val>
                                        </p:tav>
                                      </p:tavLst>
                                    </p:anim>
                                    <p:anim calcmode="lin" valueType="num">
                                      <p:cBhvr>
                                        <p:cTn id="33" dur="1000" fill="hold"/>
                                        <p:tgtEl>
                                          <p:spTgt spid="11"/>
                                        </p:tgtEl>
                                        <p:attrNameLst>
                                          <p:attrName>style.rotation</p:attrName>
                                        </p:attrNameLst>
                                      </p:cBhvr>
                                      <p:tavLst>
                                        <p:tav tm="0">
                                          <p:val>
                                            <p:fltVal val="90"/>
                                          </p:val>
                                        </p:tav>
                                        <p:tav tm="100000">
                                          <p:val>
                                            <p:fltVal val="0"/>
                                          </p:val>
                                        </p:tav>
                                      </p:tavLst>
                                    </p:anim>
                                    <p:animEffect transition="in" filter="fade">
                                      <p:cBhvr>
                                        <p:cTn id="34" dur="10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1000" fill="hold"/>
                                        <p:tgtEl>
                                          <p:spTgt spid="10"/>
                                        </p:tgtEl>
                                        <p:attrNameLst>
                                          <p:attrName>ppt_w</p:attrName>
                                        </p:attrNameLst>
                                      </p:cBhvr>
                                      <p:tavLst>
                                        <p:tav tm="0">
                                          <p:val>
                                            <p:fltVal val="0"/>
                                          </p:val>
                                        </p:tav>
                                        <p:tav tm="100000">
                                          <p:val>
                                            <p:strVal val="#ppt_w"/>
                                          </p:val>
                                        </p:tav>
                                      </p:tavLst>
                                    </p:anim>
                                    <p:anim calcmode="lin" valueType="num">
                                      <p:cBhvr>
                                        <p:cTn id="40" dur="1000" fill="hold"/>
                                        <p:tgtEl>
                                          <p:spTgt spid="10"/>
                                        </p:tgtEl>
                                        <p:attrNameLst>
                                          <p:attrName>ppt_h</p:attrName>
                                        </p:attrNameLst>
                                      </p:cBhvr>
                                      <p:tavLst>
                                        <p:tav tm="0">
                                          <p:val>
                                            <p:fltVal val="0"/>
                                          </p:val>
                                        </p:tav>
                                        <p:tav tm="100000">
                                          <p:val>
                                            <p:strVal val="#ppt_h"/>
                                          </p:val>
                                        </p:tav>
                                      </p:tavLst>
                                    </p:anim>
                                    <p:anim calcmode="lin" valueType="num">
                                      <p:cBhvr>
                                        <p:cTn id="41" dur="1000" fill="hold"/>
                                        <p:tgtEl>
                                          <p:spTgt spid="10"/>
                                        </p:tgtEl>
                                        <p:attrNameLst>
                                          <p:attrName>style.rotation</p:attrName>
                                        </p:attrNameLst>
                                      </p:cBhvr>
                                      <p:tavLst>
                                        <p:tav tm="0">
                                          <p:val>
                                            <p:fltVal val="90"/>
                                          </p:val>
                                        </p:tav>
                                        <p:tav tm="100000">
                                          <p:val>
                                            <p:fltVal val="0"/>
                                          </p:val>
                                        </p:tav>
                                      </p:tavLst>
                                    </p:anim>
                                    <p:animEffect transition="in" filter="fade">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1000" fill="hold"/>
                                        <p:tgtEl>
                                          <p:spTgt spid="18"/>
                                        </p:tgtEl>
                                        <p:attrNameLst>
                                          <p:attrName>ppt_w</p:attrName>
                                        </p:attrNameLst>
                                      </p:cBhvr>
                                      <p:tavLst>
                                        <p:tav tm="0">
                                          <p:val>
                                            <p:fltVal val="0"/>
                                          </p:val>
                                        </p:tav>
                                        <p:tav tm="100000">
                                          <p:val>
                                            <p:strVal val="#ppt_w"/>
                                          </p:val>
                                        </p:tav>
                                      </p:tavLst>
                                    </p:anim>
                                    <p:anim calcmode="lin" valueType="num">
                                      <p:cBhvr>
                                        <p:cTn id="48" dur="1000" fill="hold"/>
                                        <p:tgtEl>
                                          <p:spTgt spid="18"/>
                                        </p:tgtEl>
                                        <p:attrNameLst>
                                          <p:attrName>ppt_h</p:attrName>
                                        </p:attrNameLst>
                                      </p:cBhvr>
                                      <p:tavLst>
                                        <p:tav tm="0">
                                          <p:val>
                                            <p:fltVal val="0"/>
                                          </p:val>
                                        </p:tav>
                                        <p:tav tm="100000">
                                          <p:val>
                                            <p:strVal val="#ppt_h"/>
                                          </p:val>
                                        </p:tav>
                                      </p:tavLst>
                                    </p:anim>
                                    <p:anim calcmode="lin" valueType="num">
                                      <p:cBhvr>
                                        <p:cTn id="49" dur="1000" fill="hold"/>
                                        <p:tgtEl>
                                          <p:spTgt spid="18"/>
                                        </p:tgtEl>
                                        <p:attrNameLst>
                                          <p:attrName>style.rotation</p:attrName>
                                        </p:attrNameLst>
                                      </p:cBhvr>
                                      <p:tavLst>
                                        <p:tav tm="0">
                                          <p:val>
                                            <p:fltVal val="90"/>
                                          </p:val>
                                        </p:tav>
                                        <p:tav tm="100000">
                                          <p:val>
                                            <p:fltVal val="0"/>
                                          </p:val>
                                        </p:tav>
                                      </p:tavLst>
                                    </p:anim>
                                    <p:animEffect transition="in" filter="fade">
                                      <p:cBhvr>
                                        <p:cTn id="50" dur="10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1000" fill="hold"/>
                                        <p:tgtEl>
                                          <p:spTgt spid="17"/>
                                        </p:tgtEl>
                                        <p:attrNameLst>
                                          <p:attrName>ppt_w</p:attrName>
                                        </p:attrNameLst>
                                      </p:cBhvr>
                                      <p:tavLst>
                                        <p:tav tm="0">
                                          <p:val>
                                            <p:fltVal val="0"/>
                                          </p:val>
                                        </p:tav>
                                        <p:tav tm="100000">
                                          <p:val>
                                            <p:strVal val="#ppt_w"/>
                                          </p:val>
                                        </p:tav>
                                      </p:tavLst>
                                    </p:anim>
                                    <p:anim calcmode="lin" valueType="num">
                                      <p:cBhvr>
                                        <p:cTn id="56" dur="1000" fill="hold"/>
                                        <p:tgtEl>
                                          <p:spTgt spid="17"/>
                                        </p:tgtEl>
                                        <p:attrNameLst>
                                          <p:attrName>ppt_h</p:attrName>
                                        </p:attrNameLst>
                                      </p:cBhvr>
                                      <p:tavLst>
                                        <p:tav tm="0">
                                          <p:val>
                                            <p:fltVal val="0"/>
                                          </p:val>
                                        </p:tav>
                                        <p:tav tm="100000">
                                          <p:val>
                                            <p:strVal val="#ppt_h"/>
                                          </p:val>
                                        </p:tav>
                                      </p:tavLst>
                                    </p:anim>
                                    <p:anim calcmode="lin" valueType="num">
                                      <p:cBhvr>
                                        <p:cTn id="57" dur="1000" fill="hold"/>
                                        <p:tgtEl>
                                          <p:spTgt spid="17"/>
                                        </p:tgtEl>
                                        <p:attrNameLst>
                                          <p:attrName>style.rotation</p:attrName>
                                        </p:attrNameLst>
                                      </p:cBhvr>
                                      <p:tavLst>
                                        <p:tav tm="0">
                                          <p:val>
                                            <p:fltVal val="90"/>
                                          </p:val>
                                        </p:tav>
                                        <p:tav tm="100000">
                                          <p:val>
                                            <p:fltVal val="0"/>
                                          </p:val>
                                        </p:tav>
                                      </p:tavLst>
                                    </p:anim>
                                    <p:animEffect transition="in" filter="fade">
                                      <p:cBhvr>
                                        <p:cTn id="58"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grpSp>
        <p:nvGrpSpPr>
          <p:cNvPr id="5" name="Group 5"/>
          <p:cNvGrpSpPr/>
          <p:nvPr/>
        </p:nvGrpSpPr>
        <p:grpSpPr>
          <a:xfrm>
            <a:off x="10459798" y="-448567"/>
            <a:ext cx="8291321" cy="8814622"/>
            <a:chOff x="0" y="0"/>
            <a:chExt cx="7974869" cy="8478197"/>
          </a:xfrm>
        </p:grpSpPr>
        <p:sp>
          <p:nvSpPr>
            <p:cNvPr id="6" name="Freeform 6"/>
            <p:cNvSpPr/>
            <p:nvPr/>
          </p:nvSpPr>
          <p:spPr>
            <a:xfrm>
              <a:off x="0" y="0"/>
              <a:ext cx="7974869" cy="8478197"/>
            </a:xfrm>
            <a:custGeom>
              <a:avLst/>
              <a:gdLst/>
              <a:ahLst/>
              <a:cxnLst/>
              <a:rect l="l" t="t" r="r" b="b"/>
              <a:pathLst>
                <a:path w="7974869" h="8478197">
                  <a:moveTo>
                    <a:pt x="7670069" y="0"/>
                  </a:moveTo>
                  <a:lnTo>
                    <a:pt x="304800" y="0"/>
                  </a:lnTo>
                  <a:cubicBezTo>
                    <a:pt x="135890" y="0"/>
                    <a:pt x="0" y="135890"/>
                    <a:pt x="0" y="304800"/>
                  </a:cubicBezTo>
                  <a:lnTo>
                    <a:pt x="0" y="8173397"/>
                  </a:lnTo>
                  <a:cubicBezTo>
                    <a:pt x="0" y="8342307"/>
                    <a:pt x="135890" y="8478197"/>
                    <a:pt x="304800" y="8478197"/>
                  </a:cubicBezTo>
                  <a:lnTo>
                    <a:pt x="7670069" y="8478197"/>
                  </a:lnTo>
                  <a:cubicBezTo>
                    <a:pt x="7838979" y="8478197"/>
                    <a:pt x="7974869" y="8342307"/>
                    <a:pt x="7974869" y="8173397"/>
                  </a:cubicBezTo>
                  <a:lnTo>
                    <a:pt x="7974869" y="304800"/>
                  </a:lnTo>
                  <a:cubicBezTo>
                    <a:pt x="7974869" y="135890"/>
                    <a:pt x="7838979" y="0"/>
                    <a:pt x="7670069" y="0"/>
                  </a:cubicBezTo>
                  <a:close/>
                </a:path>
              </a:pathLst>
            </a:custGeom>
            <a:solidFill>
              <a:srgbClr val="2E2E2E"/>
            </a:solidFill>
          </p:spPr>
        </p:sp>
      </p:grpSp>
      <p:grpSp>
        <p:nvGrpSpPr>
          <p:cNvPr id="7" name="Group 7"/>
          <p:cNvGrpSpPr>
            <a:grpSpLocks noChangeAspect="1"/>
          </p:cNvGrpSpPr>
          <p:nvPr/>
        </p:nvGrpSpPr>
        <p:grpSpPr>
          <a:xfrm>
            <a:off x="9019065" y="1442654"/>
            <a:ext cx="3311101" cy="6551582"/>
            <a:chOff x="0" y="0"/>
            <a:chExt cx="2620010" cy="5184140"/>
          </a:xfrm>
        </p:grpSpPr>
        <p:sp>
          <p:nvSpPr>
            <p:cNvPr id="8" name="Freeform 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222222"/>
            </a:solidFill>
          </p:spPr>
        </p:sp>
        <p:sp>
          <p:nvSpPr>
            <p:cNvPr id="9" name="Freeform 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8847" r="-8847"/>
              </a:stretch>
            </a:blipFill>
          </p:spPr>
        </p:sp>
        <p:sp>
          <p:nvSpPr>
            <p:cNvPr id="10" name="Freeform 1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id="11" name="Freeform 1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id="12" name="Freeform 1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3" name="Freeform 1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22222"/>
            </a:solidFill>
          </p:spPr>
        </p:sp>
        <p:sp>
          <p:nvSpPr>
            <p:cNvPr id="14" name="Freeform 1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5" name="Freeform 1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6" name="Freeform 1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2E2E2E"/>
            </a:solidFill>
          </p:spPr>
        </p:sp>
      </p:grpSp>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825656" y="9150283"/>
            <a:ext cx="433644" cy="108017"/>
          </a:xfrm>
          <a:prstGeom prst="rect">
            <a:avLst/>
          </a:prstGeom>
        </p:spPr>
      </p:pic>
      <p:sp>
        <p:nvSpPr>
          <p:cNvPr id="18" name="TextBox 18"/>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23</a:t>
            </a:r>
          </a:p>
        </p:txBody>
      </p:sp>
      <p:sp>
        <p:nvSpPr>
          <p:cNvPr id="19" name="TextBox 19"/>
          <p:cNvSpPr txBox="1"/>
          <p:nvPr/>
        </p:nvSpPr>
        <p:spPr>
          <a:xfrm>
            <a:off x="2202205" y="3944420"/>
            <a:ext cx="6816860" cy="1128790"/>
          </a:xfrm>
          <a:prstGeom prst="rect">
            <a:avLst/>
          </a:prstGeom>
        </p:spPr>
        <p:txBody>
          <a:bodyPr lIns="0" tIns="0" rIns="0" bIns="0" rtlCol="0" anchor="t">
            <a:spAutoFit/>
          </a:bodyPr>
          <a:lstStyle/>
          <a:p>
            <a:pPr>
              <a:lnSpc>
                <a:spcPts val="8799"/>
              </a:lnSpc>
            </a:pPr>
            <a:r>
              <a:rPr lang="en-US" sz="7999">
                <a:solidFill>
                  <a:srgbClr val="FFC033"/>
                </a:solidFill>
                <a:latin typeface="HK Grotesk Bold"/>
              </a:rPr>
              <a:t>Respositivity</a:t>
            </a:r>
          </a:p>
        </p:txBody>
      </p:sp>
      <p:sp>
        <p:nvSpPr>
          <p:cNvPr id="20" name="TextBox 20"/>
          <p:cNvSpPr txBox="1"/>
          <p:nvPr/>
        </p:nvSpPr>
        <p:spPr>
          <a:xfrm>
            <a:off x="13168085" y="3234369"/>
            <a:ext cx="4091215" cy="2818384"/>
          </a:xfrm>
          <a:prstGeom prst="rect">
            <a:avLst/>
          </a:prstGeom>
        </p:spPr>
        <p:txBody>
          <a:bodyPr lIns="0" tIns="0" rIns="0" bIns="0" rtlCol="0" anchor="t">
            <a:spAutoFit/>
          </a:bodyPr>
          <a:lstStyle/>
          <a:p>
            <a:pPr>
              <a:lnSpc>
                <a:spcPts val="3722"/>
              </a:lnSpc>
            </a:pPr>
            <a:r>
              <a:rPr lang="en-US" sz="2481" spc="74">
                <a:solidFill>
                  <a:srgbClr val="FFFFFF"/>
                </a:solidFill>
                <a:latin typeface="HK Grotesk Light"/>
              </a:rPr>
              <a:t>Our site has a responsive and adaptive design, so it adapts perfectly to all screen sizes and devices, allowing users to use it comfortably and efficiently.</a:t>
            </a:r>
          </a:p>
        </p:txBody>
      </p:sp>
      <p:grpSp>
        <p:nvGrpSpPr>
          <p:cNvPr id="21" name="Group 21"/>
          <p:cNvGrpSpPr/>
          <p:nvPr/>
        </p:nvGrpSpPr>
        <p:grpSpPr>
          <a:xfrm>
            <a:off x="901141" y="849829"/>
            <a:ext cx="479273" cy="592825"/>
            <a:chOff x="0" y="0"/>
            <a:chExt cx="639030" cy="790433"/>
          </a:xfrm>
        </p:grpSpPr>
        <p:grpSp>
          <p:nvGrpSpPr>
            <p:cNvPr id="22" name="Group 22"/>
            <p:cNvGrpSpPr/>
            <p:nvPr/>
          </p:nvGrpSpPr>
          <p:grpSpPr>
            <a:xfrm>
              <a:off x="0" y="123874"/>
              <a:ext cx="602687" cy="602687"/>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24" name="TextBox 24"/>
            <p:cNvSpPr txBox="1"/>
            <p:nvPr/>
          </p:nvSpPr>
          <p:spPr>
            <a:xfrm>
              <a:off x="0" y="28575"/>
              <a:ext cx="639030" cy="761858"/>
            </a:xfrm>
            <a:prstGeom prst="rect">
              <a:avLst/>
            </a:prstGeom>
          </p:spPr>
          <p:txBody>
            <a:bodyPr lIns="0" tIns="0" rIns="0" bIns="0" rtlCol="0" anchor="t">
              <a:spAutoFit/>
            </a:bodyPr>
            <a:lstStyle/>
            <a:p>
              <a:pPr algn="ctr">
                <a:lnSpc>
                  <a:spcPts val="4308"/>
                </a:lnSpc>
              </a:pPr>
              <a:r>
                <a:rPr lang="en-US" sz="3916">
                  <a:solidFill>
                    <a:srgbClr val="2E2E2E"/>
                  </a:solidFill>
                  <a:latin typeface="HK Grotesk Bold"/>
                </a:rPr>
                <a:t>v</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1000" fill="hold"/>
                                        <p:tgtEl>
                                          <p:spTgt spid="7"/>
                                        </p:tgtEl>
                                        <p:attrNameLst>
                                          <p:attrName>ppt_w</p:attrName>
                                        </p:attrNameLst>
                                      </p:cBhvr>
                                      <p:tavLst>
                                        <p:tav tm="0">
                                          <p:val>
                                            <p:fltVal val="0"/>
                                          </p:val>
                                        </p:tav>
                                        <p:tav tm="100000">
                                          <p:val>
                                            <p:strVal val="#ppt_w"/>
                                          </p:val>
                                        </p:tav>
                                      </p:tavLst>
                                    </p:anim>
                                    <p:anim calcmode="lin" valueType="num">
                                      <p:cBhvr>
                                        <p:cTn id="21" dur="1000" fill="hold"/>
                                        <p:tgtEl>
                                          <p:spTgt spid="7"/>
                                        </p:tgtEl>
                                        <p:attrNameLst>
                                          <p:attrName>ppt_h</p:attrName>
                                        </p:attrNameLst>
                                      </p:cBhvr>
                                      <p:tavLst>
                                        <p:tav tm="0">
                                          <p:val>
                                            <p:fltVal val="0"/>
                                          </p:val>
                                        </p:tav>
                                        <p:tav tm="100000">
                                          <p:val>
                                            <p:strVal val="#ppt_h"/>
                                          </p:val>
                                        </p:tav>
                                      </p:tavLst>
                                    </p:anim>
                                    <p:anim calcmode="lin" valueType="num">
                                      <p:cBhvr>
                                        <p:cTn id="22" dur="1000" fill="hold"/>
                                        <p:tgtEl>
                                          <p:spTgt spid="7"/>
                                        </p:tgtEl>
                                        <p:attrNameLst>
                                          <p:attrName>style.rotation</p:attrName>
                                        </p:attrNameLst>
                                      </p:cBhvr>
                                      <p:tavLst>
                                        <p:tav tm="0">
                                          <p:val>
                                            <p:fltVal val="90"/>
                                          </p:val>
                                        </p:tav>
                                        <p:tav tm="100000">
                                          <p:val>
                                            <p:fltVal val="0"/>
                                          </p:val>
                                        </p:tav>
                                      </p:tavLst>
                                    </p:anim>
                                    <p:animEffect transition="in" filter="fade">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500" fill="hold"/>
                                        <p:tgtEl>
                                          <p:spTgt spid="20"/>
                                        </p:tgtEl>
                                        <p:attrNameLst>
                                          <p:attrName>ppt_w</p:attrName>
                                        </p:attrNameLst>
                                      </p:cBhvr>
                                      <p:tavLst>
                                        <p:tav tm="0">
                                          <p:val>
                                            <p:fltVal val="0"/>
                                          </p:val>
                                        </p:tav>
                                        <p:tav tm="100000">
                                          <p:val>
                                            <p:strVal val="#ppt_w"/>
                                          </p:val>
                                        </p:tav>
                                      </p:tavLst>
                                    </p:anim>
                                    <p:anim calcmode="lin" valueType="num">
                                      <p:cBhvr>
                                        <p:cTn id="29" dur="500" fill="hold"/>
                                        <p:tgtEl>
                                          <p:spTgt spid="20"/>
                                        </p:tgtEl>
                                        <p:attrNameLst>
                                          <p:attrName>ppt_h</p:attrName>
                                        </p:attrNameLst>
                                      </p:cBhvr>
                                      <p:tavLst>
                                        <p:tav tm="0">
                                          <p:val>
                                            <p:fltVal val="0"/>
                                          </p:val>
                                        </p:tav>
                                        <p:tav tm="100000">
                                          <p:val>
                                            <p:strVal val="#ppt_h"/>
                                          </p:val>
                                        </p:tav>
                                      </p:tavLst>
                                    </p:anim>
                                    <p:animEffect transition="in" filter="fad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grpSp>
        <p:nvGrpSpPr>
          <p:cNvPr id="5" name="Group 5"/>
          <p:cNvGrpSpPr/>
          <p:nvPr/>
        </p:nvGrpSpPr>
        <p:grpSpPr>
          <a:xfrm>
            <a:off x="6779587" y="4470714"/>
            <a:ext cx="11879597" cy="6800527"/>
            <a:chOff x="0" y="0"/>
            <a:chExt cx="11426192" cy="6540974"/>
          </a:xfrm>
        </p:grpSpPr>
        <p:sp>
          <p:nvSpPr>
            <p:cNvPr id="6" name="Freeform 6"/>
            <p:cNvSpPr/>
            <p:nvPr/>
          </p:nvSpPr>
          <p:spPr>
            <a:xfrm>
              <a:off x="0" y="0"/>
              <a:ext cx="11426192" cy="6540974"/>
            </a:xfrm>
            <a:custGeom>
              <a:avLst/>
              <a:gdLst/>
              <a:ahLst/>
              <a:cxnLst/>
              <a:rect l="l" t="t" r="r" b="b"/>
              <a:pathLst>
                <a:path w="11426192" h="6540974">
                  <a:moveTo>
                    <a:pt x="11121392" y="0"/>
                  </a:moveTo>
                  <a:lnTo>
                    <a:pt x="304800" y="0"/>
                  </a:lnTo>
                  <a:cubicBezTo>
                    <a:pt x="135890" y="0"/>
                    <a:pt x="0" y="135890"/>
                    <a:pt x="0" y="304800"/>
                  </a:cubicBezTo>
                  <a:lnTo>
                    <a:pt x="0" y="6236174"/>
                  </a:lnTo>
                  <a:cubicBezTo>
                    <a:pt x="0" y="6405084"/>
                    <a:pt x="135890" y="6540974"/>
                    <a:pt x="304800" y="6540974"/>
                  </a:cubicBezTo>
                  <a:lnTo>
                    <a:pt x="11121392" y="6540974"/>
                  </a:lnTo>
                  <a:cubicBezTo>
                    <a:pt x="11290302" y="6540974"/>
                    <a:pt x="11426192" y="6405084"/>
                    <a:pt x="11426192" y="6236174"/>
                  </a:cubicBezTo>
                  <a:lnTo>
                    <a:pt x="11426192" y="304800"/>
                  </a:lnTo>
                  <a:cubicBezTo>
                    <a:pt x="11426192" y="135890"/>
                    <a:pt x="11290302" y="0"/>
                    <a:pt x="11121392" y="0"/>
                  </a:cubicBezTo>
                  <a:close/>
                </a:path>
              </a:pathLst>
            </a:custGeom>
            <a:solidFill>
              <a:srgbClr val="2E2E2E"/>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25656" y="1055450"/>
            <a:ext cx="433644" cy="108017"/>
          </a:xfrm>
          <a:prstGeom prst="rect">
            <a:avLst/>
          </a:prstGeom>
        </p:spPr>
      </p:pic>
      <p:grpSp>
        <p:nvGrpSpPr>
          <p:cNvPr id="8" name="Group 8"/>
          <p:cNvGrpSpPr/>
          <p:nvPr/>
        </p:nvGrpSpPr>
        <p:grpSpPr>
          <a:xfrm>
            <a:off x="901141" y="849829"/>
            <a:ext cx="479273" cy="592825"/>
            <a:chOff x="0" y="0"/>
            <a:chExt cx="639030" cy="790433"/>
          </a:xfrm>
        </p:grpSpPr>
        <p:grpSp>
          <p:nvGrpSpPr>
            <p:cNvPr id="9" name="Group 9"/>
            <p:cNvGrpSpPr/>
            <p:nvPr/>
          </p:nvGrpSpPr>
          <p:grpSpPr>
            <a:xfrm>
              <a:off x="0" y="123874"/>
              <a:ext cx="602687" cy="602687"/>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11" name="TextBox 11"/>
            <p:cNvSpPr txBox="1"/>
            <p:nvPr/>
          </p:nvSpPr>
          <p:spPr>
            <a:xfrm>
              <a:off x="0" y="28575"/>
              <a:ext cx="639030" cy="761858"/>
            </a:xfrm>
            <a:prstGeom prst="rect">
              <a:avLst/>
            </a:prstGeom>
          </p:spPr>
          <p:txBody>
            <a:bodyPr lIns="0" tIns="0" rIns="0" bIns="0" rtlCol="0" anchor="t">
              <a:spAutoFit/>
            </a:bodyPr>
            <a:lstStyle/>
            <a:p>
              <a:pPr algn="ctr">
                <a:lnSpc>
                  <a:spcPts val="4308"/>
                </a:lnSpc>
              </a:pPr>
              <a:r>
                <a:rPr lang="en-US" sz="3916">
                  <a:solidFill>
                    <a:srgbClr val="2E2E2E"/>
                  </a:solidFill>
                  <a:latin typeface="HK Grotesk Bold"/>
                </a:rPr>
                <a:t>v</a:t>
              </a:r>
            </a:p>
          </p:txBody>
        </p:sp>
      </p:grpSp>
      <p:grpSp>
        <p:nvGrpSpPr>
          <p:cNvPr id="12" name="Group 12"/>
          <p:cNvGrpSpPr/>
          <p:nvPr/>
        </p:nvGrpSpPr>
        <p:grpSpPr>
          <a:xfrm>
            <a:off x="7780037" y="5143500"/>
            <a:ext cx="9773522" cy="1492110"/>
            <a:chOff x="0" y="0"/>
            <a:chExt cx="13031363" cy="1989480"/>
          </a:xfrm>
        </p:grpSpPr>
        <p:sp>
          <p:nvSpPr>
            <p:cNvPr id="13" name="TextBox 13"/>
            <p:cNvSpPr txBox="1"/>
            <p:nvPr/>
          </p:nvSpPr>
          <p:spPr>
            <a:xfrm>
              <a:off x="0" y="-66675"/>
              <a:ext cx="13031363" cy="680640"/>
            </a:xfrm>
            <a:prstGeom prst="rect">
              <a:avLst/>
            </a:prstGeom>
          </p:spPr>
          <p:txBody>
            <a:bodyPr lIns="0" tIns="0" rIns="0" bIns="0" rtlCol="0" anchor="t">
              <a:spAutoFit/>
            </a:bodyPr>
            <a:lstStyle/>
            <a:p>
              <a:pPr>
                <a:lnSpc>
                  <a:spcPts val="4305"/>
                </a:lnSpc>
              </a:pPr>
              <a:r>
                <a:rPr lang="en-US" sz="3075">
                  <a:solidFill>
                    <a:srgbClr val="FFC033"/>
                  </a:solidFill>
                  <a:latin typeface="HK Grotesk Medium"/>
                </a:rPr>
                <a:t>Connection</a:t>
              </a:r>
            </a:p>
          </p:txBody>
        </p:sp>
        <p:sp>
          <p:nvSpPr>
            <p:cNvPr id="14" name="TextBox 14"/>
            <p:cNvSpPr txBox="1"/>
            <p:nvPr/>
          </p:nvSpPr>
          <p:spPr>
            <a:xfrm>
              <a:off x="0" y="901985"/>
              <a:ext cx="13031363" cy="1087495"/>
            </a:xfrm>
            <a:prstGeom prst="rect">
              <a:avLst/>
            </a:prstGeom>
          </p:spPr>
          <p:txBody>
            <a:bodyPr lIns="0" tIns="0" rIns="0" bIns="0" rtlCol="0" anchor="t">
              <a:spAutoFit/>
            </a:bodyPr>
            <a:lstStyle/>
            <a:p>
              <a:pPr>
                <a:lnSpc>
                  <a:spcPts val="3459"/>
                </a:lnSpc>
              </a:pPr>
              <a:r>
                <a:rPr lang="en-US" sz="2306" spc="69">
                  <a:solidFill>
                    <a:srgbClr val="FFFFFF"/>
                  </a:solidFill>
                  <a:latin typeface="HK Grotesk Light"/>
                </a:rPr>
                <a:t>Our database is 1:1 connected</a:t>
              </a:r>
            </a:p>
            <a:p>
              <a:pPr marL="0" lvl="0" indent="0" algn="l">
                <a:lnSpc>
                  <a:spcPts val="3459"/>
                </a:lnSpc>
                <a:spcBef>
                  <a:spcPct val="0"/>
                </a:spcBef>
              </a:pPr>
              <a:r>
                <a:rPr lang="en-US" sz="2306" spc="69">
                  <a:solidFill>
                    <a:srgbClr val="FFFFFF"/>
                  </a:solidFill>
                  <a:latin typeface="HK Grotesk Light"/>
                </a:rPr>
                <a:t>One table modell</a:t>
              </a:r>
            </a:p>
          </p:txBody>
        </p:sp>
      </p:grpSp>
      <p:grpSp>
        <p:nvGrpSpPr>
          <p:cNvPr id="15" name="Group 15"/>
          <p:cNvGrpSpPr/>
          <p:nvPr/>
        </p:nvGrpSpPr>
        <p:grpSpPr>
          <a:xfrm>
            <a:off x="7639542" y="7255770"/>
            <a:ext cx="9894653" cy="2795524"/>
            <a:chOff x="0" y="0"/>
            <a:chExt cx="13192870" cy="3727365"/>
          </a:xfrm>
        </p:grpSpPr>
        <p:sp>
          <p:nvSpPr>
            <p:cNvPr id="16" name="TextBox 16"/>
            <p:cNvSpPr txBox="1"/>
            <p:nvPr/>
          </p:nvSpPr>
          <p:spPr>
            <a:xfrm>
              <a:off x="161507" y="-66675"/>
              <a:ext cx="13031363" cy="680640"/>
            </a:xfrm>
            <a:prstGeom prst="rect">
              <a:avLst/>
            </a:prstGeom>
          </p:spPr>
          <p:txBody>
            <a:bodyPr lIns="0" tIns="0" rIns="0" bIns="0" rtlCol="0" anchor="t">
              <a:spAutoFit/>
            </a:bodyPr>
            <a:lstStyle/>
            <a:p>
              <a:pPr>
                <a:lnSpc>
                  <a:spcPts val="4305"/>
                </a:lnSpc>
              </a:pPr>
              <a:r>
                <a:rPr lang="en-US" sz="3075">
                  <a:solidFill>
                    <a:srgbClr val="FFC033"/>
                  </a:solidFill>
                  <a:latin typeface="HK Grotesk Medium"/>
                </a:rPr>
                <a:t>Types of fields</a:t>
              </a:r>
            </a:p>
          </p:txBody>
        </p:sp>
        <p:sp>
          <p:nvSpPr>
            <p:cNvPr id="17" name="TextBox 17"/>
            <p:cNvSpPr txBox="1"/>
            <p:nvPr/>
          </p:nvSpPr>
          <p:spPr>
            <a:xfrm>
              <a:off x="0" y="839267"/>
              <a:ext cx="13031363" cy="2888098"/>
            </a:xfrm>
            <a:prstGeom prst="rect">
              <a:avLst/>
            </a:prstGeom>
          </p:spPr>
          <p:txBody>
            <a:bodyPr lIns="0" tIns="0" rIns="0" bIns="0" rtlCol="0" anchor="t">
              <a:spAutoFit/>
            </a:bodyPr>
            <a:lstStyle/>
            <a:p>
              <a:pPr marL="497940" lvl="1" indent="-248970">
                <a:lnSpc>
                  <a:spcPts val="3459"/>
                </a:lnSpc>
                <a:buFont typeface="Arial"/>
                <a:buChar char="•"/>
              </a:pPr>
              <a:r>
                <a:rPr lang="en-US" sz="2306" spc="69">
                  <a:solidFill>
                    <a:srgbClr val="FFFFFF"/>
                  </a:solidFill>
                  <a:latin typeface="HK Grotesk Light"/>
                </a:rPr>
                <a:t>Identifier (ID): int, primary key, automatically generated</a:t>
              </a:r>
            </a:p>
            <a:p>
              <a:pPr marL="497940" lvl="1" indent="-248970">
                <a:lnSpc>
                  <a:spcPts val="3459"/>
                </a:lnSpc>
                <a:buFont typeface="Arial"/>
                <a:buChar char="•"/>
              </a:pPr>
              <a:r>
                <a:rPr lang="en-US" sz="2306" spc="69">
                  <a:solidFill>
                    <a:srgbClr val="FFFFFF"/>
                  </a:solidFill>
                  <a:latin typeface="HK Grotesk Light"/>
                </a:rPr>
                <a:t>Name: varchar, max 50 character</a:t>
              </a:r>
            </a:p>
            <a:p>
              <a:pPr marL="497940" lvl="1" indent="-248970">
                <a:lnSpc>
                  <a:spcPts val="3459"/>
                </a:lnSpc>
                <a:buFont typeface="Arial"/>
                <a:buChar char="•"/>
              </a:pPr>
              <a:r>
                <a:rPr lang="en-US" sz="2306" spc="69">
                  <a:solidFill>
                    <a:srgbClr val="FFFFFF"/>
                  </a:solidFill>
                  <a:latin typeface="HK Grotesk Light"/>
                </a:rPr>
                <a:t>price: int, max 11 number</a:t>
              </a:r>
            </a:p>
            <a:p>
              <a:pPr marL="497940" lvl="1" indent="-248970">
                <a:lnSpc>
                  <a:spcPts val="3459"/>
                </a:lnSpc>
                <a:buFont typeface="Arial"/>
                <a:buChar char="•"/>
              </a:pPr>
              <a:r>
                <a:rPr lang="en-US" sz="2306" spc="69">
                  <a:solidFill>
                    <a:srgbClr val="FFFFFF"/>
                  </a:solidFill>
                  <a:latin typeface="HK Grotesk Light"/>
                </a:rPr>
                <a:t>Rövid/Félhosszú/Hosszú: int, max 10 number</a:t>
              </a:r>
            </a:p>
            <a:p>
              <a:pPr marL="497940" lvl="1" indent="-248970" algn="l">
                <a:lnSpc>
                  <a:spcPts val="3459"/>
                </a:lnSpc>
                <a:buFont typeface="Arial"/>
                <a:buChar char="•"/>
              </a:pPr>
              <a:r>
                <a:rPr lang="en-US" sz="2306" spc="69">
                  <a:solidFill>
                    <a:srgbClr val="FFFFFF"/>
                  </a:solidFill>
                  <a:latin typeface="HK Grotesk Light"/>
                </a:rPr>
                <a:t>F/N: varchar, max 10 character</a:t>
              </a:r>
            </a:p>
          </p:txBody>
        </p:sp>
      </p:grpSp>
      <p:sp>
        <p:nvSpPr>
          <p:cNvPr id="18" name="TextBox 18"/>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24</a:t>
            </a:r>
          </a:p>
        </p:txBody>
      </p:sp>
      <p:grpSp>
        <p:nvGrpSpPr>
          <p:cNvPr id="19" name="Group 19"/>
          <p:cNvGrpSpPr/>
          <p:nvPr/>
        </p:nvGrpSpPr>
        <p:grpSpPr>
          <a:xfrm>
            <a:off x="2528057" y="2117738"/>
            <a:ext cx="6023624" cy="1733851"/>
            <a:chOff x="0" y="0"/>
            <a:chExt cx="8031498" cy="2311802"/>
          </a:xfrm>
        </p:grpSpPr>
        <p:pic>
          <p:nvPicPr>
            <p:cNvPr id="20" name="Picture 2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875218" y="0"/>
              <a:ext cx="2156280" cy="2311802"/>
            </a:xfrm>
            <a:prstGeom prst="rect">
              <a:avLst/>
            </a:prstGeom>
          </p:spPr>
        </p:pic>
        <p:sp>
          <p:nvSpPr>
            <p:cNvPr id="21" name="TextBox 21"/>
            <p:cNvSpPr txBox="1"/>
            <p:nvPr/>
          </p:nvSpPr>
          <p:spPr>
            <a:xfrm>
              <a:off x="0" y="444912"/>
              <a:ext cx="6730496" cy="1355302"/>
            </a:xfrm>
            <a:prstGeom prst="rect">
              <a:avLst/>
            </a:prstGeom>
          </p:spPr>
          <p:txBody>
            <a:bodyPr lIns="0" tIns="0" rIns="0" bIns="0" rtlCol="0" anchor="t">
              <a:spAutoFit/>
            </a:bodyPr>
            <a:lstStyle/>
            <a:p>
              <a:pPr>
                <a:lnSpc>
                  <a:spcPts val="8319"/>
                </a:lnSpc>
              </a:pPr>
              <a:r>
                <a:rPr lang="en-US" sz="6399">
                  <a:solidFill>
                    <a:srgbClr val="FFC033"/>
                  </a:solidFill>
                  <a:latin typeface="HK Grotesk Bold"/>
                </a:rPr>
                <a:t>Database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grpSp>
        <p:nvGrpSpPr>
          <p:cNvPr id="5" name="Group 5"/>
          <p:cNvGrpSpPr/>
          <p:nvPr/>
        </p:nvGrpSpPr>
        <p:grpSpPr>
          <a:xfrm>
            <a:off x="2788824" y="4111750"/>
            <a:ext cx="17489493" cy="3547231"/>
            <a:chOff x="0" y="0"/>
            <a:chExt cx="16821977" cy="3411845"/>
          </a:xfrm>
        </p:grpSpPr>
        <p:sp>
          <p:nvSpPr>
            <p:cNvPr id="6" name="Freeform 6"/>
            <p:cNvSpPr/>
            <p:nvPr/>
          </p:nvSpPr>
          <p:spPr>
            <a:xfrm>
              <a:off x="0" y="0"/>
              <a:ext cx="16821978" cy="3411845"/>
            </a:xfrm>
            <a:custGeom>
              <a:avLst/>
              <a:gdLst/>
              <a:ahLst/>
              <a:cxnLst/>
              <a:rect l="l" t="t" r="r" b="b"/>
              <a:pathLst>
                <a:path w="16821978" h="3411845">
                  <a:moveTo>
                    <a:pt x="16517178" y="0"/>
                  </a:moveTo>
                  <a:lnTo>
                    <a:pt x="304800" y="0"/>
                  </a:lnTo>
                  <a:cubicBezTo>
                    <a:pt x="135890" y="0"/>
                    <a:pt x="0" y="135890"/>
                    <a:pt x="0" y="304800"/>
                  </a:cubicBezTo>
                  <a:lnTo>
                    <a:pt x="0" y="3107045"/>
                  </a:lnTo>
                  <a:cubicBezTo>
                    <a:pt x="0" y="3275955"/>
                    <a:pt x="135890" y="3411845"/>
                    <a:pt x="304800" y="3411845"/>
                  </a:cubicBezTo>
                  <a:lnTo>
                    <a:pt x="16517178" y="3411845"/>
                  </a:lnTo>
                  <a:cubicBezTo>
                    <a:pt x="16686087" y="3411845"/>
                    <a:pt x="16821978" y="3275955"/>
                    <a:pt x="16821978" y="3107045"/>
                  </a:cubicBezTo>
                  <a:lnTo>
                    <a:pt x="16821978" y="304800"/>
                  </a:lnTo>
                  <a:cubicBezTo>
                    <a:pt x="16821978" y="135890"/>
                    <a:pt x="16686087" y="0"/>
                    <a:pt x="16517178" y="0"/>
                  </a:cubicBezTo>
                  <a:close/>
                </a:path>
              </a:pathLst>
            </a:custGeom>
            <a:solidFill>
              <a:srgbClr val="2E2E2E"/>
            </a:solidFill>
          </p:spPr>
        </p:sp>
      </p:grpSp>
      <p:sp>
        <p:nvSpPr>
          <p:cNvPr id="7" name="TextBox 7"/>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25</a:t>
            </a:r>
          </a:p>
        </p:txBody>
      </p:sp>
      <p:sp>
        <p:nvSpPr>
          <p:cNvPr id="8" name="TextBox 8"/>
          <p:cNvSpPr txBox="1"/>
          <p:nvPr/>
        </p:nvSpPr>
        <p:spPr>
          <a:xfrm>
            <a:off x="2838489" y="1076563"/>
            <a:ext cx="8695082" cy="1149350"/>
          </a:xfrm>
          <a:prstGeom prst="rect">
            <a:avLst/>
          </a:prstGeom>
        </p:spPr>
        <p:txBody>
          <a:bodyPr lIns="0" tIns="0" rIns="0" bIns="0" rtlCol="0" anchor="t">
            <a:spAutoFit/>
          </a:bodyPr>
          <a:lstStyle/>
          <a:p>
            <a:pPr>
              <a:lnSpc>
                <a:spcPts val="8800"/>
              </a:lnSpc>
            </a:pPr>
            <a:r>
              <a:rPr lang="en-US" sz="8000">
                <a:solidFill>
                  <a:srgbClr val="FFC033"/>
                </a:solidFill>
                <a:latin typeface="HK Grotesk Bold"/>
              </a:rPr>
              <a:t>Testing</a:t>
            </a:r>
          </a:p>
        </p:txBody>
      </p:sp>
      <p:sp>
        <p:nvSpPr>
          <p:cNvPr id="9" name="TextBox 9"/>
          <p:cNvSpPr txBox="1"/>
          <p:nvPr/>
        </p:nvSpPr>
        <p:spPr>
          <a:xfrm>
            <a:off x="3838912" y="4955772"/>
            <a:ext cx="2341071" cy="476425"/>
          </a:xfrm>
          <a:prstGeom prst="rect">
            <a:avLst/>
          </a:prstGeom>
        </p:spPr>
        <p:txBody>
          <a:bodyPr lIns="0" tIns="0" rIns="0" bIns="0" rtlCol="0" anchor="t">
            <a:spAutoFit/>
          </a:bodyPr>
          <a:lstStyle/>
          <a:p>
            <a:pPr>
              <a:lnSpc>
                <a:spcPts val="3919"/>
              </a:lnSpc>
            </a:pPr>
            <a:r>
              <a:rPr lang="en-US" sz="2800">
                <a:solidFill>
                  <a:srgbClr val="FFFFFF"/>
                </a:solidFill>
                <a:latin typeface="HK Grotesk Medium"/>
              </a:rPr>
              <a:t>Chrome</a:t>
            </a:r>
          </a:p>
        </p:txBody>
      </p:sp>
      <p:sp>
        <p:nvSpPr>
          <p:cNvPr id="10" name="TextBox 10"/>
          <p:cNvSpPr txBox="1"/>
          <p:nvPr/>
        </p:nvSpPr>
        <p:spPr>
          <a:xfrm>
            <a:off x="7314002" y="4955772"/>
            <a:ext cx="2341071" cy="476425"/>
          </a:xfrm>
          <a:prstGeom prst="rect">
            <a:avLst/>
          </a:prstGeom>
        </p:spPr>
        <p:txBody>
          <a:bodyPr lIns="0" tIns="0" rIns="0" bIns="0" rtlCol="0" anchor="t">
            <a:spAutoFit/>
          </a:bodyPr>
          <a:lstStyle/>
          <a:p>
            <a:pPr>
              <a:lnSpc>
                <a:spcPts val="3919"/>
              </a:lnSpc>
            </a:pPr>
            <a:r>
              <a:rPr lang="en-US" sz="2800">
                <a:solidFill>
                  <a:srgbClr val="FFFFFF"/>
                </a:solidFill>
                <a:latin typeface="HK Grotesk Medium"/>
              </a:rPr>
              <a:t>Edge</a:t>
            </a:r>
          </a:p>
        </p:txBody>
      </p:sp>
      <p:sp>
        <p:nvSpPr>
          <p:cNvPr id="11" name="TextBox 11"/>
          <p:cNvSpPr txBox="1"/>
          <p:nvPr/>
        </p:nvSpPr>
        <p:spPr>
          <a:xfrm>
            <a:off x="10789092" y="4955772"/>
            <a:ext cx="2341071" cy="476425"/>
          </a:xfrm>
          <a:prstGeom prst="rect">
            <a:avLst/>
          </a:prstGeom>
        </p:spPr>
        <p:txBody>
          <a:bodyPr lIns="0" tIns="0" rIns="0" bIns="0" rtlCol="0" anchor="t">
            <a:spAutoFit/>
          </a:bodyPr>
          <a:lstStyle/>
          <a:p>
            <a:pPr>
              <a:lnSpc>
                <a:spcPts val="3919"/>
              </a:lnSpc>
            </a:pPr>
            <a:r>
              <a:rPr lang="en-US" sz="2800">
                <a:solidFill>
                  <a:srgbClr val="FFFFFF"/>
                </a:solidFill>
                <a:latin typeface="HK Grotesk Medium"/>
              </a:rPr>
              <a:t>Mozilla</a:t>
            </a:r>
          </a:p>
        </p:txBody>
      </p:sp>
      <p:grpSp>
        <p:nvGrpSpPr>
          <p:cNvPr id="12" name="Group 12"/>
          <p:cNvGrpSpPr/>
          <p:nvPr/>
        </p:nvGrpSpPr>
        <p:grpSpPr>
          <a:xfrm>
            <a:off x="3838912" y="3944325"/>
            <a:ext cx="334850" cy="334850"/>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grpSp>
        <p:nvGrpSpPr>
          <p:cNvPr id="14" name="Group 14"/>
          <p:cNvGrpSpPr/>
          <p:nvPr/>
        </p:nvGrpSpPr>
        <p:grpSpPr>
          <a:xfrm>
            <a:off x="7314002" y="3944325"/>
            <a:ext cx="334850" cy="334850"/>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grpSp>
        <p:nvGrpSpPr>
          <p:cNvPr id="16" name="Group 16"/>
          <p:cNvGrpSpPr/>
          <p:nvPr/>
        </p:nvGrpSpPr>
        <p:grpSpPr>
          <a:xfrm>
            <a:off x="10789092" y="3944325"/>
            <a:ext cx="334850" cy="334850"/>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grpSp>
        <p:nvGrpSpPr>
          <p:cNvPr id="18" name="Group 18"/>
          <p:cNvGrpSpPr/>
          <p:nvPr/>
        </p:nvGrpSpPr>
        <p:grpSpPr>
          <a:xfrm>
            <a:off x="14264181" y="3944325"/>
            <a:ext cx="334850" cy="334850"/>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20" name="TextBox 20"/>
          <p:cNvSpPr txBox="1"/>
          <p:nvPr/>
        </p:nvSpPr>
        <p:spPr>
          <a:xfrm>
            <a:off x="14264181" y="4955772"/>
            <a:ext cx="2341071" cy="476425"/>
          </a:xfrm>
          <a:prstGeom prst="rect">
            <a:avLst/>
          </a:prstGeom>
        </p:spPr>
        <p:txBody>
          <a:bodyPr lIns="0" tIns="0" rIns="0" bIns="0" rtlCol="0" anchor="t">
            <a:spAutoFit/>
          </a:bodyPr>
          <a:lstStyle/>
          <a:p>
            <a:pPr>
              <a:lnSpc>
                <a:spcPts val="3919"/>
              </a:lnSpc>
            </a:pPr>
            <a:r>
              <a:rPr lang="en-US" sz="2800">
                <a:solidFill>
                  <a:srgbClr val="FFFFFF"/>
                </a:solidFill>
                <a:latin typeface="HK Grotesk Medium"/>
              </a:rPr>
              <a:t>Firefox</a:t>
            </a:r>
          </a:p>
        </p:txBody>
      </p:sp>
      <p:pic>
        <p:nvPicPr>
          <p:cNvPr id="21" name="Picture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25656" y="9150283"/>
            <a:ext cx="433644" cy="108017"/>
          </a:xfrm>
          <a:prstGeom prst="rect">
            <a:avLst/>
          </a:prstGeom>
        </p:spPr>
      </p:pic>
      <p:grpSp>
        <p:nvGrpSpPr>
          <p:cNvPr id="22" name="Group 22"/>
          <p:cNvGrpSpPr/>
          <p:nvPr/>
        </p:nvGrpSpPr>
        <p:grpSpPr>
          <a:xfrm>
            <a:off x="901141" y="849829"/>
            <a:ext cx="479273" cy="592825"/>
            <a:chOff x="0" y="0"/>
            <a:chExt cx="639030" cy="790433"/>
          </a:xfrm>
        </p:grpSpPr>
        <p:grpSp>
          <p:nvGrpSpPr>
            <p:cNvPr id="23" name="Group 23"/>
            <p:cNvGrpSpPr/>
            <p:nvPr/>
          </p:nvGrpSpPr>
          <p:grpSpPr>
            <a:xfrm>
              <a:off x="0" y="123874"/>
              <a:ext cx="602687" cy="602687"/>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25" name="TextBox 25"/>
            <p:cNvSpPr txBox="1"/>
            <p:nvPr/>
          </p:nvSpPr>
          <p:spPr>
            <a:xfrm>
              <a:off x="0" y="28575"/>
              <a:ext cx="639030" cy="761858"/>
            </a:xfrm>
            <a:prstGeom prst="rect">
              <a:avLst/>
            </a:prstGeom>
          </p:spPr>
          <p:txBody>
            <a:bodyPr lIns="0" tIns="0" rIns="0" bIns="0" rtlCol="0" anchor="t">
              <a:spAutoFit/>
            </a:bodyPr>
            <a:lstStyle/>
            <a:p>
              <a:pPr algn="ctr">
                <a:lnSpc>
                  <a:spcPts val="4308"/>
                </a:lnSpc>
              </a:pPr>
              <a:r>
                <a:rPr lang="en-US" sz="3916">
                  <a:solidFill>
                    <a:srgbClr val="2E2E2E"/>
                  </a:solidFill>
                  <a:latin typeface="HK Grotesk Bold"/>
                </a:rPr>
                <a:t>v</a:t>
              </a:r>
            </a:p>
          </p:txBody>
        </p:sp>
      </p:grpSp>
      <p:sp>
        <p:nvSpPr>
          <p:cNvPr id="26" name="TextBox 26"/>
          <p:cNvSpPr txBox="1"/>
          <p:nvPr/>
        </p:nvSpPr>
        <p:spPr>
          <a:xfrm>
            <a:off x="2993790" y="5753982"/>
            <a:ext cx="15009308" cy="1644177"/>
          </a:xfrm>
          <a:prstGeom prst="rect">
            <a:avLst/>
          </a:prstGeom>
        </p:spPr>
        <p:txBody>
          <a:bodyPr lIns="0" tIns="0" rIns="0" bIns="0" rtlCol="0" anchor="t">
            <a:spAutoFit/>
          </a:bodyPr>
          <a:lstStyle/>
          <a:p>
            <a:pPr algn="just">
              <a:lnSpc>
                <a:spcPts val="4401"/>
              </a:lnSpc>
              <a:spcBef>
                <a:spcPct val="0"/>
              </a:spcBef>
            </a:pPr>
            <a:r>
              <a:rPr lang="en-US" sz="3143">
                <a:solidFill>
                  <a:srgbClr val="FFFFFF"/>
                </a:solidFill>
                <a:latin typeface="HK Grotesk Medium"/>
              </a:rPr>
              <a:t>During the testing we used different browsers such as Google Chrome, Mozilla Firefox, Microsoft Edge. The site was also tested on different devices including mobile phones, tablets and laptops.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1+#ppt_w/2"/>
                                          </p:val>
                                        </p:tav>
                                        <p:tav tm="100000">
                                          <p:val>
                                            <p:strVal val="#ppt_x"/>
                                          </p:val>
                                        </p:tav>
                                      </p:tavLst>
                                    </p:anim>
                                    <p:anim calcmode="lin" valueType="num">
                                      <p:cBhvr additive="base">
                                        <p:cTn id="1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grpId="0" nodeType="click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fill="hold"/>
                                        <p:tgtEl>
                                          <p:spTgt spid="26"/>
                                        </p:tgtEl>
                                        <p:attrNameLst>
                                          <p:attrName>ppt_x</p:attrName>
                                        </p:attrNameLst>
                                      </p:cBhvr>
                                      <p:tavLst>
                                        <p:tav tm="0">
                                          <p:val>
                                            <p:strVal val="1+#ppt_w/2"/>
                                          </p:val>
                                        </p:tav>
                                        <p:tav tm="100000">
                                          <p:val>
                                            <p:strVal val="#ppt_x"/>
                                          </p:val>
                                        </p:tav>
                                      </p:tavLst>
                                    </p:anim>
                                    <p:anim calcmode="lin" valueType="num">
                                      <p:cBhvr additive="base">
                                        <p:cTn id="61"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20"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1084739" y="6594166"/>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grpSp>
        <p:nvGrpSpPr>
          <p:cNvPr id="5" name="Group 5"/>
          <p:cNvGrpSpPr>
            <a:grpSpLocks noChangeAspect="1"/>
          </p:cNvGrpSpPr>
          <p:nvPr/>
        </p:nvGrpSpPr>
        <p:grpSpPr>
          <a:xfrm>
            <a:off x="2591670" y="5893343"/>
            <a:ext cx="8119073" cy="4566922"/>
            <a:chOff x="0" y="0"/>
            <a:chExt cx="11289030" cy="6350000"/>
          </a:xfrm>
        </p:grpSpPr>
        <p:sp>
          <p:nvSpPr>
            <p:cNvPr id="6" name="Freeform 6"/>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t="-9228" b="-9228"/>
              </a:stretch>
            </a:blip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825656" y="1055450"/>
            <a:ext cx="433644" cy="108017"/>
          </a:xfrm>
          <a:prstGeom prst="rect">
            <a:avLst/>
          </a:prstGeom>
        </p:spPr>
      </p:pic>
      <p:sp>
        <p:nvSpPr>
          <p:cNvPr id="8" name="TextBox 8"/>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26</a:t>
            </a:r>
          </a:p>
        </p:txBody>
      </p:sp>
      <p:sp>
        <p:nvSpPr>
          <p:cNvPr id="9" name="TextBox 9"/>
          <p:cNvSpPr txBox="1"/>
          <p:nvPr/>
        </p:nvSpPr>
        <p:spPr>
          <a:xfrm>
            <a:off x="3003564" y="2837259"/>
            <a:ext cx="8119073" cy="1149350"/>
          </a:xfrm>
          <a:prstGeom prst="rect">
            <a:avLst/>
          </a:prstGeom>
        </p:spPr>
        <p:txBody>
          <a:bodyPr lIns="0" tIns="0" rIns="0" bIns="0" rtlCol="0" anchor="t">
            <a:spAutoFit/>
          </a:bodyPr>
          <a:lstStyle/>
          <a:p>
            <a:pPr>
              <a:lnSpc>
                <a:spcPts val="8800"/>
              </a:lnSpc>
            </a:pPr>
            <a:r>
              <a:rPr lang="en-US" sz="8000">
                <a:solidFill>
                  <a:srgbClr val="FFC033"/>
                </a:solidFill>
                <a:latin typeface="HK Grotesk Bold"/>
              </a:rPr>
              <a:t>The Teamwork</a:t>
            </a:r>
          </a:p>
        </p:txBody>
      </p:sp>
      <p:grpSp>
        <p:nvGrpSpPr>
          <p:cNvPr id="10" name="Group 10"/>
          <p:cNvGrpSpPr/>
          <p:nvPr/>
        </p:nvGrpSpPr>
        <p:grpSpPr>
          <a:xfrm>
            <a:off x="11948584" y="1683545"/>
            <a:ext cx="5310716" cy="2899855"/>
            <a:chOff x="0" y="0"/>
            <a:chExt cx="7080955" cy="3866473"/>
          </a:xfrm>
        </p:grpSpPr>
        <p:sp>
          <p:nvSpPr>
            <p:cNvPr id="11" name="TextBox 11"/>
            <p:cNvSpPr txBox="1"/>
            <p:nvPr/>
          </p:nvSpPr>
          <p:spPr>
            <a:xfrm>
              <a:off x="0" y="-57150"/>
              <a:ext cx="7080955" cy="616184"/>
            </a:xfrm>
            <a:prstGeom prst="rect">
              <a:avLst/>
            </a:prstGeom>
          </p:spPr>
          <p:txBody>
            <a:bodyPr lIns="0" tIns="0" rIns="0" bIns="0" rtlCol="0" anchor="t">
              <a:spAutoFit/>
            </a:bodyPr>
            <a:lstStyle/>
            <a:p>
              <a:pPr>
                <a:lnSpc>
                  <a:spcPts val="3919"/>
                </a:lnSpc>
              </a:pPr>
              <a:r>
                <a:rPr lang="en-US" sz="2800">
                  <a:solidFill>
                    <a:srgbClr val="FFC033"/>
                  </a:solidFill>
                  <a:latin typeface="HK Grotesk Medium"/>
                </a:rPr>
                <a:t>Gimesi Ádám</a:t>
              </a:r>
            </a:p>
          </p:txBody>
        </p:sp>
        <p:sp>
          <p:nvSpPr>
            <p:cNvPr id="12" name="TextBox 12"/>
            <p:cNvSpPr txBox="1"/>
            <p:nvPr/>
          </p:nvSpPr>
          <p:spPr>
            <a:xfrm>
              <a:off x="0" y="823993"/>
              <a:ext cx="7080955" cy="3042481"/>
            </a:xfrm>
            <a:prstGeom prst="rect">
              <a:avLst/>
            </a:prstGeom>
          </p:spPr>
          <p:txBody>
            <a:bodyPr lIns="0" tIns="0" rIns="0" bIns="0" rtlCol="0" anchor="t">
              <a:spAutoFit/>
            </a:bodyPr>
            <a:lstStyle/>
            <a:p>
              <a:pPr marL="0" lvl="0" indent="0" algn="l">
                <a:lnSpc>
                  <a:spcPts val="3150"/>
                </a:lnSpc>
                <a:spcBef>
                  <a:spcPct val="0"/>
                </a:spcBef>
              </a:pPr>
              <a:r>
                <a:rPr lang="en-US" sz="2100" spc="63">
                  <a:solidFill>
                    <a:srgbClr val="FFFFFF"/>
                  </a:solidFill>
                  <a:latin typeface="HK Grotesk Light"/>
                </a:rPr>
                <a:t>The website theme was my idea, because my hairdresser asked me to create a website for her. My job was to build and design the website. I also created the database and the server side dynamics (php) of the website.</a:t>
              </a:r>
            </a:p>
          </p:txBody>
        </p:sp>
      </p:grpSp>
      <p:grpSp>
        <p:nvGrpSpPr>
          <p:cNvPr id="13" name="Group 13"/>
          <p:cNvGrpSpPr/>
          <p:nvPr/>
        </p:nvGrpSpPr>
        <p:grpSpPr>
          <a:xfrm>
            <a:off x="11948584" y="8157767"/>
            <a:ext cx="5310716" cy="1743923"/>
            <a:chOff x="0" y="0"/>
            <a:chExt cx="7080955" cy="2325230"/>
          </a:xfrm>
        </p:grpSpPr>
        <p:sp>
          <p:nvSpPr>
            <p:cNvPr id="14" name="TextBox 14"/>
            <p:cNvSpPr txBox="1"/>
            <p:nvPr/>
          </p:nvSpPr>
          <p:spPr>
            <a:xfrm>
              <a:off x="0" y="-57150"/>
              <a:ext cx="7080955" cy="616184"/>
            </a:xfrm>
            <a:prstGeom prst="rect">
              <a:avLst/>
            </a:prstGeom>
          </p:spPr>
          <p:txBody>
            <a:bodyPr lIns="0" tIns="0" rIns="0" bIns="0" rtlCol="0" anchor="t">
              <a:spAutoFit/>
            </a:bodyPr>
            <a:lstStyle/>
            <a:p>
              <a:pPr>
                <a:lnSpc>
                  <a:spcPts val="3919"/>
                </a:lnSpc>
              </a:pPr>
              <a:r>
                <a:rPr lang="en-US" sz="2800">
                  <a:solidFill>
                    <a:srgbClr val="FFC033"/>
                  </a:solidFill>
                  <a:latin typeface="HK Grotesk Medium"/>
                </a:rPr>
                <a:t>Lippai Ádám</a:t>
              </a:r>
            </a:p>
          </p:txBody>
        </p:sp>
        <p:sp>
          <p:nvSpPr>
            <p:cNvPr id="15" name="TextBox 15"/>
            <p:cNvSpPr txBox="1"/>
            <p:nvPr/>
          </p:nvSpPr>
          <p:spPr>
            <a:xfrm>
              <a:off x="0" y="823993"/>
              <a:ext cx="7080955" cy="1501238"/>
            </a:xfrm>
            <a:prstGeom prst="rect">
              <a:avLst/>
            </a:prstGeom>
          </p:spPr>
          <p:txBody>
            <a:bodyPr lIns="0" tIns="0" rIns="0" bIns="0" rtlCol="0" anchor="t">
              <a:spAutoFit/>
            </a:bodyPr>
            <a:lstStyle/>
            <a:p>
              <a:pPr marL="0" lvl="0" indent="0" algn="l">
                <a:lnSpc>
                  <a:spcPts val="3150"/>
                </a:lnSpc>
                <a:spcBef>
                  <a:spcPct val="0"/>
                </a:spcBef>
              </a:pPr>
              <a:r>
                <a:rPr lang="en-US" sz="2100" spc="63">
                  <a:solidFill>
                    <a:srgbClr val="FFFFFF"/>
                  </a:solidFill>
                  <a:latin typeface="HK Grotesk Light"/>
                </a:rPr>
                <a:t>My task is to create the HTML structure and to collect and edit the images. I also did my part in the documentation.</a:t>
              </a:r>
            </a:p>
          </p:txBody>
        </p:sp>
      </p:grpSp>
      <p:grpSp>
        <p:nvGrpSpPr>
          <p:cNvPr id="16" name="Group 16"/>
          <p:cNvGrpSpPr/>
          <p:nvPr/>
        </p:nvGrpSpPr>
        <p:grpSpPr>
          <a:xfrm>
            <a:off x="11948584" y="4739082"/>
            <a:ext cx="5310716" cy="3285166"/>
            <a:chOff x="0" y="0"/>
            <a:chExt cx="7080955" cy="4380221"/>
          </a:xfrm>
        </p:grpSpPr>
        <p:sp>
          <p:nvSpPr>
            <p:cNvPr id="17" name="TextBox 17"/>
            <p:cNvSpPr txBox="1"/>
            <p:nvPr/>
          </p:nvSpPr>
          <p:spPr>
            <a:xfrm>
              <a:off x="0" y="-57150"/>
              <a:ext cx="7080955" cy="616184"/>
            </a:xfrm>
            <a:prstGeom prst="rect">
              <a:avLst/>
            </a:prstGeom>
          </p:spPr>
          <p:txBody>
            <a:bodyPr lIns="0" tIns="0" rIns="0" bIns="0" rtlCol="0" anchor="t">
              <a:spAutoFit/>
            </a:bodyPr>
            <a:lstStyle/>
            <a:p>
              <a:pPr>
                <a:lnSpc>
                  <a:spcPts val="3919"/>
                </a:lnSpc>
              </a:pPr>
              <a:r>
                <a:rPr lang="en-US" sz="2800">
                  <a:solidFill>
                    <a:srgbClr val="FFC033"/>
                  </a:solidFill>
                  <a:latin typeface="HK Grotesk Medium"/>
                </a:rPr>
                <a:t>Harka Szilárd</a:t>
              </a:r>
            </a:p>
          </p:txBody>
        </p:sp>
        <p:sp>
          <p:nvSpPr>
            <p:cNvPr id="18" name="TextBox 18"/>
            <p:cNvSpPr txBox="1"/>
            <p:nvPr/>
          </p:nvSpPr>
          <p:spPr>
            <a:xfrm>
              <a:off x="0" y="823993"/>
              <a:ext cx="7080955" cy="3556228"/>
            </a:xfrm>
            <a:prstGeom prst="rect">
              <a:avLst/>
            </a:prstGeom>
          </p:spPr>
          <p:txBody>
            <a:bodyPr lIns="0" tIns="0" rIns="0" bIns="0" rtlCol="0" anchor="t">
              <a:spAutoFit/>
            </a:bodyPr>
            <a:lstStyle/>
            <a:p>
              <a:pPr>
                <a:lnSpc>
                  <a:spcPts val="3149"/>
                </a:lnSpc>
              </a:pPr>
              <a:r>
                <a:rPr lang="en-US" sz="2099" spc="62">
                  <a:solidFill>
                    <a:srgbClr val="FFFFFF"/>
                  </a:solidFill>
                  <a:latin typeface="HK Grotesk Light"/>
                </a:rPr>
                <a:t>My task was the JavaScript part of the website, I created the login interface for the website that modifies the database. I also tested the responsiveness and functionality of the website on different tools.</a:t>
              </a:r>
            </a:p>
            <a:p>
              <a:pPr marL="0" lvl="0" indent="0" algn="l">
                <a:lnSpc>
                  <a:spcPts val="3150"/>
                </a:lnSpc>
                <a:spcBef>
                  <a:spcPct val="0"/>
                </a:spcBef>
              </a:pPr>
              <a:endParaRPr lang="en-US" sz="2099" spc="62">
                <a:solidFill>
                  <a:srgbClr val="FFFFFF"/>
                </a:solidFill>
                <a:latin typeface="HK Grotesk Light"/>
              </a:endParaRPr>
            </a:p>
          </p:txBody>
        </p:sp>
      </p:grpSp>
      <p:grpSp>
        <p:nvGrpSpPr>
          <p:cNvPr id="19" name="Group 19"/>
          <p:cNvGrpSpPr/>
          <p:nvPr/>
        </p:nvGrpSpPr>
        <p:grpSpPr>
          <a:xfrm>
            <a:off x="901141" y="849829"/>
            <a:ext cx="479273" cy="592825"/>
            <a:chOff x="0" y="0"/>
            <a:chExt cx="639030" cy="790433"/>
          </a:xfrm>
        </p:grpSpPr>
        <p:grpSp>
          <p:nvGrpSpPr>
            <p:cNvPr id="20" name="Group 20"/>
            <p:cNvGrpSpPr/>
            <p:nvPr/>
          </p:nvGrpSpPr>
          <p:grpSpPr>
            <a:xfrm>
              <a:off x="0" y="123874"/>
              <a:ext cx="602687" cy="602687"/>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22" name="TextBox 22"/>
            <p:cNvSpPr txBox="1"/>
            <p:nvPr/>
          </p:nvSpPr>
          <p:spPr>
            <a:xfrm>
              <a:off x="0" y="28575"/>
              <a:ext cx="639030" cy="761858"/>
            </a:xfrm>
            <a:prstGeom prst="rect">
              <a:avLst/>
            </a:prstGeom>
          </p:spPr>
          <p:txBody>
            <a:bodyPr lIns="0" tIns="0" rIns="0" bIns="0" rtlCol="0" anchor="t">
              <a:spAutoFit/>
            </a:bodyPr>
            <a:lstStyle/>
            <a:p>
              <a:pPr algn="ctr">
                <a:lnSpc>
                  <a:spcPts val="4308"/>
                </a:lnSpc>
              </a:pPr>
              <a:r>
                <a:rPr lang="en-US" sz="3916">
                  <a:solidFill>
                    <a:srgbClr val="2E2E2E"/>
                  </a:solidFill>
                  <a:latin typeface="HK Grotesk Bold"/>
                </a:rPr>
                <a:t>v</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5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1+#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40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800" fill="hold"/>
                                        <p:tgtEl>
                                          <p:spTgt spid="13"/>
                                        </p:tgtEl>
                                        <p:attrNameLst>
                                          <p:attrName>ppt_x</p:attrName>
                                        </p:attrNameLst>
                                      </p:cBhvr>
                                      <p:tavLst>
                                        <p:tav tm="0">
                                          <p:val>
                                            <p:strVal val="#ppt_x"/>
                                          </p:val>
                                        </p:tav>
                                        <p:tav tm="100000">
                                          <p:val>
                                            <p:strVal val="#ppt_x"/>
                                          </p:val>
                                        </p:tav>
                                      </p:tavLst>
                                    </p:anim>
                                    <p:anim calcmode="lin" valueType="num">
                                      <p:cBhvr additive="base">
                                        <p:cTn id="34" dur="8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grpSp>
        <p:nvGrpSpPr>
          <p:cNvPr id="5" name="Group 5"/>
          <p:cNvGrpSpPr/>
          <p:nvPr/>
        </p:nvGrpSpPr>
        <p:grpSpPr>
          <a:xfrm>
            <a:off x="2241653" y="5820870"/>
            <a:ext cx="15017647" cy="3437430"/>
            <a:chOff x="0" y="0"/>
            <a:chExt cx="20023529" cy="4583240"/>
          </a:xfrm>
        </p:grpSpPr>
        <p:grpSp>
          <p:nvGrpSpPr>
            <p:cNvPr id="6" name="Group 6"/>
            <p:cNvGrpSpPr>
              <a:grpSpLocks noChangeAspect="1"/>
            </p:cNvGrpSpPr>
            <p:nvPr/>
          </p:nvGrpSpPr>
          <p:grpSpPr>
            <a:xfrm>
              <a:off x="8230818" y="0"/>
              <a:ext cx="11605547" cy="4019547"/>
              <a:chOff x="0" y="0"/>
              <a:chExt cx="14014953" cy="4854038"/>
            </a:xfrm>
          </p:grpSpPr>
          <p:sp>
            <p:nvSpPr>
              <p:cNvPr id="7" name="Freeform 7"/>
              <p:cNvSpPr/>
              <p:nvPr/>
            </p:nvSpPr>
            <p:spPr>
              <a:xfrm>
                <a:off x="-6350" y="0"/>
                <a:ext cx="14027652" cy="4854037"/>
              </a:xfrm>
              <a:custGeom>
                <a:avLst/>
                <a:gdLst/>
                <a:ahLst/>
                <a:cxnLst/>
                <a:rect l="l" t="t" r="r" b="b"/>
                <a:pathLst>
                  <a:path w="14027652" h="4854037">
                    <a:moveTo>
                      <a:pt x="0" y="0"/>
                    </a:moveTo>
                    <a:lnTo>
                      <a:pt x="12700" y="0"/>
                    </a:lnTo>
                    <a:lnTo>
                      <a:pt x="12700" y="4854037"/>
                    </a:lnTo>
                    <a:lnTo>
                      <a:pt x="0" y="4854037"/>
                    </a:lnTo>
                    <a:close/>
                    <a:moveTo>
                      <a:pt x="3503738" y="0"/>
                    </a:moveTo>
                    <a:lnTo>
                      <a:pt x="3516438" y="0"/>
                    </a:lnTo>
                    <a:lnTo>
                      <a:pt x="3516438" y="4854037"/>
                    </a:lnTo>
                    <a:lnTo>
                      <a:pt x="3503738" y="4854037"/>
                    </a:lnTo>
                    <a:close/>
                    <a:moveTo>
                      <a:pt x="7007476" y="0"/>
                    </a:moveTo>
                    <a:lnTo>
                      <a:pt x="7020176" y="0"/>
                    </a:lnTo>
                    <a:lnTo>
                      <a:pt x="7020176" y="4854037"/>
                    </a:lnTo>
                    <a:lnTo>
                      <a:pt x="7007476" y="4854037"/>
                    </a:lnTo>
                    <a:close/>
                    <a:moveTo>
                      <a:pt x="10511215" y="0"/>
                    </a:moveTo>
                    <a:lnTo>
                      <a:pt x="10523915" y="0"/>
                    </a:lnTo>
                    <a:lnTo>
                      <a:pt x="10523915" y="4854037"/>
                    </a:lnTo>
                    <a:lnTo>
                      <a:pt x="10511215" y="4854037"/>
                    </a:lnTo>
                    <a:close/>
                    <a:moveTo>
                      <a:pt x="14014952" y="0"/>
                    </a:moveTo>
                    <a:lnTo>
                      <a:pt x="14027652" y="0"/>
                    </a:lnTo>
                    <a:lnTo>
                      <a:pt x="14027652" y="4854037"/>
                    </a:lnTo>
                    <a:lnTo>
                      <a:pt x="14014952" y="4854037"/>
                    </a:lnTo>
                    <a:close/>
                  </a:path>
                </a:pathLst>
              </a:custGeom>
              <a:solidFill>
                <a:srgbClr val="FFFFFF">
                  <a:alpha val="24706"/>
                </a:srgbClr>
              </a:solidFill>
            </p:spPr>
          </p:sp>
        </p:grpSp>
        <p:sp>
          <p:nvSpPr>
            <p:cNvPr id="8" name="TextBox 8"/>
            <p:cNvSpPr txBox="1"/>
            <p:nvPr/>
          </p:nvSpPr>
          <p:spPr>
            <a:xfrm>
              <a:off x="8137209" y="4140188"/>
              <a:ext cx="187218" cy="443051"/>
            </a:xfrm>
            <a:prstGeom prst="rect">
              <a:avLst/>
            </a:prstGeom>
          </p:spPr>
          <p:txBody>
            <a:bodyPr lIns="0" tIns="0" rIns="0" bIns="0" rtlCol="0" anchor="t">
              <a:spAutoFit/>
            </a:bodyPr>
            <a:lstStyle/>
            <a:p>
              <a:pPr algn="ctr">
                <a:lnSpc>
                  <a:spcPts val="2782"/>
                </a:lnSpc>
              </a:pPr>
              <a:r>
                <a:rPr lang="en-US" sz="1987">
                  <a:solidFill>
                    <a:srgbClr val="FFFFFF"/>
                  </a:solidFill>
                  <a:latin typeface="Arimo"/>
                </a:rPr>
                <a:t>0</a:t>
              </a:r>
            </a:p>
          </p:txBody>
        </p:sp>
        <p:sp>
          <p:nvSpPr>
            <p:cNvPr id="9" name="TextBox 9"/>
            <p:cNvSpPr txBox="1"/>
            <p:nvPr/>
          </p:nvSpPr>
          <p:spPr>
            <a:xfrm>
              <a:off x="10945041" y="4140188"/>
              <a:ext cx="374327" cy="443051"/>
            </a:xfrm>
            <a:prstGeom prst="rect">
              <a:avLst/>
            </a:prstGeom>
          </p:spPr>
          <p:txBody>
            <a:bodyPr lIns="0" tIns="0" rIns="0" bIns="0" rtlCol="0" anchor="t">
              <a:spAutoFit/>
            </a:bodyPr>
            <a:lstStyle/>
            <a:p>
              <a:pPr algn="ctr">
                <a:lnSpc>
                  <a:spcPts val="2782"/>
                </a:lnSpc>
              </a:pPr>
              <a:r>
                <a:rPr lang="en-US" sz="1987">
                  <a:solidFill>
                    <a:srgbClr val="FFFFFF"/>
                  </a:solidFill>
                  <a:latin typeface="Arimo"/>
                </a:rPr>
                <a:t>20</a:t>
              </a:r>
            </a:p>
          </p:txBody>
        </p:sp>
        <p:sp>
          <p:nvSpPr>
            <p:cNvPr id="10" name="TextBox 10"/>
            <p:cNvSpPr txBox="1"/>
            <p:nvPr/>
          </p:nvSpPr>
          <p:spPr>
            <a:xfrm>
              <a:off x="13846428" y="4140188"/>
              <a:ext cx="374327" cy="443051"/>
            </a:xfrm>
            <a:prstGeom prst="rect">
              <a:avLst/>
            </a:prstGeom>
          </p:spPr>
          <p:txBody>
            <a:bodyPr lIns="0" tIns="0" rIns="0" bIns="0" rtlCol="0" anchor="t">
              <a:spAutoFit/>
            </a:bodyPr>
            <a:lstStyle/>
            <a:p>
              <a:pPr algn="ctr">
                <a:lnSpc>
                  <a:spcPts val="2782"/>
                </a:lnSpc>
              </a:pPr>
              <a:r>
                <a:rPr lang="en-US" sz="1987">
                  <a:solidFill>
                    <a:srgbClr val="FFFFFF"/>
                  </a:solidFill>
                  <a:latin typeface="Arimo"/>
                </a:rPr>
                <a:t>40</a:t>
              </a:r>
            </a:p>
          </p:txBody>
        </p:sp>
        <p:sp>
          <p:nvSpPr>
            <p:cNvPr id="11" name="TextBox 11"/>
            <p:cNvSpPr txBox="1"/>
            <p:nvPr/>
          </p:nvSpPr>
          <p:spPr>
            <a:xfrm>
              <a:off x="16747815" y="4140188"/>
              <a:ext cx="374327" cy="443051"/>
            </a:xfrm>
            <a:prstGeom prst="rect">
              <a:avLst/>
            </a:prstGeom>
          </p:spPr>
          <p:txBody>
            <a:bodyPr lIns="0" tIns="0" rIns="0" bIns="0" rtlCol="0" anchor="t">
              <a:spAutoFit/>
            </a:bodyPr>
            <a:lstStyle/>
            <a:p>
              <a:pPr algn="ctr">
                <a:lnSpc>
                  <a:spcPts val="2782"/>
                </a:lnSpc>
              </a:pPr>
              <a:r>
                <a:rPr lang="en-US" sz="1987">
                  <a:solidFill>
                    <a:srgbClr val="FFFFFF"/>
                  </a:solidFill>
                  <a:latin typeface="Arimo"/>
                </a:rPr>
                <a:t>60</a:t>
              </a:r>
            </a:p>
          </p:txBody>
        </p:sp>
        <p:sp>
          <p:nvSpPr>
            <p:cNvPr id="12" name="TextBox 12"/>
            <p:cNvSpPr txBox="1"/>
            <p:nvPr/>
          </p:nvSpPr>
          <p:spPr>
            <a:xfrm>
              <a:off x="19649202" y="4140188"/>
              <a:ext cx="374327" cy="443051"/>
            </a:xfrm>
            <a:prstGeom prst="rect">
              <a:avLst/>
            </a:prstGeom>
          </p:spPr>
          <p:txBody>
            <a:bodyPr lIns="0" tIns="0" rIns="0" bIns="0" rtlCol="0" anchor="t">
              <a:spAutoFit/>
            </a:bodyPr>
            <a:lstStyle/>
            <a:p>
              <a:pPr algn="ctr">
                <a:lnSpc>
                  <a:spcPts val="2782"/>
                </a:lnSpc>
              </a:pPr>
              <a:r>
                <a:rPr lang="en-US" sz="1987">
                  <a:solidFill>
                    <a:srgbClr val="FFFFFF"/>
                  </a:solidFill>
                  <a:latin typeface="Arimo"/>
                </a:rPr>
                <a:t>80</a:t>
              </a:r>
            </a:p>
          </p:txBody>
        </p:sp>
        <p:sp>
          <p:nvSpPr>
            <p:cNvPr id="13" name="TextBox 13"/>
            <p:cNvSpPr txBox="1"/>
            <p:nvPr/>
          </p:nvSpPr>
          <p:spPr>
            <a:xfrm>
              <a:off x="0" y="1764435"/>
              <a:ext cx="8062552" cy="443051"/>
            </a:xfrm>
            <a:prstGeom prst="rect">
              <a:avLst/>
            </a:prstGeom>
          </p:spPr>
          <p:txBody>
            <a:bodyPr lIns="0" tIns="0" rIns="0" bIns="0" rtlCol="0" anchor="t">
              <a:spAutoFit/>
            </a:bodyPr>
            <a:lstStyle/>
            <a:p>
              <a:pPr algn="r">
                <a:lnSpc>
                  <a:spcPts val="2782"/>
                </a:lnSpc>
              </a:pPr>
              <a:r>
                <a:rPr lang="en-US" sz="1987">
                  <a:solidFill>
                    <a:srgbClr val="FFFFFF"/>
                  </a:solidFill>
                  <a:latin typeface="Arimo"/>
                </a:rPr>
                <a:t>Vállalkozások mondja, hogy túl kicsi egy weboldalhoz </a:t>
              </a:r>
            </a:p>
          </p:txBody>
        </p:sp>
        <p:sp>
          <p:nvSpPr>
            <p:cNvPr id="14" name="TextBox 14"/>
            <p:cNvSpPr txBox="1"/>
            <p:nvPr/>
          </p:nvSpPr>
          <p:spPr>
            <a:xfrm>
              <a:off x="1346789" y="3154529"/>
              <a:ext cx="6715762" cy="443051"/>
            </a:xfrm>
            <a:prstGeom prst="rect">
              <a:avLst/>
            </a:prstGeom>
          </p:spPr>
          <p:txBody>
            <a:bodyPr lIns="0" tIns="0" rIns="0" bIns="0" rtlCol="0" anchor="t">
              <a:spAutoFit/>
            </a:bodyPr>
            <a:lstStyle/>
            <a:p>
              <a:pPr algn="r">
                <a:lnSpc>
                  <a:spcPts val="2782"/>
                </a:lnSpc>
              </a:pPr>
              <a:r>
                <a:rPr lang="en-US" sz="1987">
                  <a:solidFill>
                    <a:srgbClr val="FFFFFF"/>
                  </a:solidFill>
                  <a:latin typeface="Arimo"/>
                </a:rPr>
                <a:t>Vállakozások, akik rendelkeznek weboldallal </a:t>
              </a:r>
            </a:p>
          </p:txBody>
        </p:sp>
        <p:grpSp>
          <p:nvGrpSpPr>
            <p:cNvPr id="15" name="Group 15"/>
            <p:cNvGrpSpPr>
              <a:grpSpLocks noChangeAspect="1"/>
            </p:cNvGrpSpPr>
            <p:nvPr/>
          </p:nvGrpSpPr>
          <p:grpSpPr>
            <a:xfrm>
              <a:off x="8230818" y="0"/>
              <a:ext cx="11465736" cy="4019547"/>
              <a:chOff x="0" y="0"/>
              <a:chExt cx="13846116" cy="4854038"/>
            </a:xfrm>
          </p:grpSpPr>
          <p:sp>
            <p:nvSpPr>
              <p:cNvPr id="16" name="Freeform 16"/>
              <p:cNvSpPr/>
              <p:nvPr/>
            </p:nvSpPr>
            <p:spPr>
              <a:xfrm>
                <a:off x="0" y="0"/>
                <a:ext cx="13846116" cy="1496662"/>
              </a:xfrm>
              <a:custGeom>
                <a:avLst/>
                <a:gdLst/>
                <a:ahLst/>
                <a:cxnLst/>
                <a:rect l="l" t="t" r="r" b="b"/>
                <a:pathLst>
                  <a:path w="13846116" h="1496662">
                    <a:moveTo>
                      <a:pt x="0" y="0"/>
                    </a:moveTo>
                    <a:lnTo>
                      <a:pt x="13726384" y="0"/>
                    </a:lnTo>
                    <a:lnTo>
                      <a:pt x="13726384" y="0"/>
                    </a:lnTo>
                    <a:cubicBezTo>
                      <a:pt x="13792510" y="0"/>
                      <a:pt x="13846116" y="53607"/>
                      <a:pt x="13846116" y="119733"/>
                    </a:cubicBezTo>
                    <a:lnTo>
                      <a:pt x="13846116" y="1376929"/>
                    </a:lnTo>
                    <a:cubicBezTo>
                      <a:pt x="13846116" y="1443055"/>
                      <a:pt x="13792510" y="1496661"/>
                      <a:pt x="13726384" y="1496662"/>
                    </a:cubicBezTo>
                    <a:lnTo>
                      <a:pt x="0" y="1496662"/>
                    </a:lnTo>
                    <a:close/>
                  </a:path>
                </a:pathLst>
              </a:custGeom>
              <a:solidFill>
                <a:srgbClr val="FFC033"/>
              </a:solidFill>
            </p:spPr>
          </p:sp>
          <p:sp>
            <p:nvSpPr>
              <p:cNvPr id="17" name="Freeform 17"/>
              <p:cNvSpPr/>
              <p:nvPr/>
            </p:nvSpPr>
            <p:spPr>
              <a:xfrm>
                <a:off x="0" y="1678688"/>
                <a:ext cx="7189013" cy="1496662"/>
              </a:xfrm>
              <a:custGeom>
                <a:avLst/>
                <a:gdLst/>
                <a:ahLst/>
                <a:cxnLst/>
                <a:rect l="l" t="t" r="r" b="b"/>
                <a:pathLst>
                  <a:path w="7189013" h="1496662">
                    <a:moveTo>
                      <a:pt x="0" y="0"/>
                    </a:moveTo>
                    <a:lnTo>
                      <a:pt x="7069280" y="0"/>
                    </a:lnTo>
                    <a:cubicBezTo>
                      <a:pt x="7135407" y="0"/>
                      <a:pt x="7189013" y="53606"/>
                      <a:pt x="7189013" y="119733"/>
                    </a:cubicBezTo>
                    <a:lnTo>
                      <a:pt x="7189013" y="1376929"/>
                    </a:lnTo>
                    <a:cubicBezTo>
                      <a:pt x="7189013" y="1408684"/>
                      <a:pt x="7176398" y="1439138"/>
                      <a:pt x="7153944" y="1461593"/>
                    </a:cubicBezTo>
                    <a:cubicBezTo>
                      <a:pt x="7131490" y="1484047"/>
                      <a:pt x="7101036" y="1496662"/>
                      <a:pt x="7069280" y="1496662"/>
                    </a:cubicBezTo>
                    <a:lnTo>
                      <a:pt x="0" y="1496662"/>
                    </a:lnTo>
                    <a:close/>
                  </a:path>
                </a:pathLst>
              </a:custGeom>
              <a:solidFill>
                <a:srgbClr val="FFC033"/>
              </a:solidFill>
            </p:spPr>
          </p:sp>
          <p:sp>
            <p:nvSpPr>
              <p:cNvPr id="18" name="Freeform 18"/>
              <p:cNvSpPr/>
              <p:nvPr/>
            </p:nvSpPr>
            <p:spPr>
              <a:xfrm>
                <a:off x="0" y="3357376"/>
                <a:ext cx="11218312" cy="1496661"/>
              </a:xfrm>
              <a:custGeom>
                <a:avLst/>
                <a:gdLst/>
                <a:ahLst/>
                <a:cxnLst/>
                <a:rect l="l" t="t" r="r" b="b"/>
                <a:pathLst>
                  <a:path w="11218312" h="1496661">
                    <a:moveTo>
                      <a:pt x="0" y="0"/>
                    </a:moveTo>
                    <a:lnTo>
                      <a:pt x="11098579" y="0"/>
                    </a:lnTo>
                    <a:cubicBezTo>
                      <a:pt x="11130335" y="0"/>
                      <a:pt x="11160789" y="12615"/>
                      <a:pt x="11183243" y="35069"/>
                    </a:cubicBezTo>
                    <a:cubicBezTo>
                      <a:pt x="11205697" y="57523"/>
                      <a:pt x="11218312" y="87978"/>
                      <a:pt x="11218312" y="119733"/>
                    </a:cubicBezTo>
                    <a:lnTo>
                      <a:pt x="11218312" y="1376929"/>
                    </a:lnTo>
                    <a:cubicBezTo>
                      <a:pt x="11218312" y="1443055"/>
                      <a:pt x="11164705" y="1496661"/>
                      <a:pt x="11098579" y="1496661"/>
                    </a:cubicBezTo>
                    <a:lnTo>
                      <a:pt x="0" y="1496661"/>
                    </a:lnTo>
                    <a:close/>
                  </a:path>
                </a:pathLst>
              </a:custGeom>
              <a:solidFill>
                <a:srgbClr val="FFC033"/>
              </a:solidFill>
            </p:spPr>
          </p:sp>
        </p:grpSp>
      </p:grpSp>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25656" y="1055450"/>
            <a:ext cx="433644" cy="108017"/>
          </a:xfrm>
          <a:prstGeom prst="rect">
            <a:avLst/>
          </a:prstGeom>
        </p:spPr>
      </p:pic>
      <p:grpSp>
        <p:nvGrpSpPr>
          <p:cNvPr id="20" name="Group 20"/>
          <p:cNvGrpSpPr/>
          <p:nvPr/>
        </p:nvGrpSpPr>
        <p:grpSpPr>
          <a:xfrm>
            <a:off x="901141" y="849829"/>
            <a:ext cx="479273" cy="592825"/>
            <a:chOff x="0" y="0"/>
            <a:chExt cx="639030" cy="790433"/>
          </a:xfrm>
        </p:grpSpPr>
        <p:grpSp>
          <p:nvGrpSpPr>
            <p:cNvPr id="21" name="Group 21"/>
            <p:cNvGrpSpPr/>
            <p:nvPr/>
          </p:nvGrpSpPr>
          <p:grpSpPr>
            <a:xfrm>
              <a:off x="0" y="123874"/>
              <a:ext cx="602687" cy="602687"/>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23" name="TextBox 23"/>
            <p:cNvSpPr txBox="1"/>
            <p:nvPr/>
          </p:nvSpPr>
          <p:spPr>
            <a:xfrm>
              <a:off x="0" y="28575"/>
              <a:ext cx="639030" cy="761858"/>
            </a:xfrm>
            <a:prstGeom prst="rect">
              <a:avLst/>
            </a:prstGeom>
          </p:spPr>
          <p:txBody>
            <a:bodyPr lIns="0" tIns="0" rIns="0" bIns="0" rtlCol="0" anchor="t">
              <a:spAutoFit/>
            </a:bodyPr>
            <a:lstStyle/>
            <a:p>
              <a:pPr algn="ctr">
                <a:lnSpc>
                  <a:spcPts val="4308"/>
                </a:lnSpc>
              </a:pPr>
              <a:r>
                <a:rPr lang="en-US" sz="3916">
                  <a:solidFill>
                    <a:srgbClr val="2E2E2E"/>
                  </a:solidFill>
                  <a:latin typeface="HK Grotesk Bold"/>
                </a:rPr>
                <a:t>v</a:t>
              </a:r>
            </a:p>
          </p:txBody>
        </p:sp>
      </p:grpSp>
      <p:grpSp>
        <p:nvGrpSpPr>
          <p:cNvPr id="24" name="Group 24"/>
          <p:cNvGrpSpPr>
            <a:grpSpLocks noChangeAspect="1"/>
          </p:cNvGrpSpPr>
          <p:nvPr/>
        </p:nvGrpSpPr>
        <p:grpSpPr>
          <a:xfrm>
            <a:off x="9144000" y="1017404"/>
            <a:ext cx="7193485" cy="4126096"/>
            <a:chOff x="0" y="0"/>
            <a:chExt cx="7981950" cy="4578350"/>
          </a:xfrm>
        </p:grpSpPr>
        <p:sp>
          <p:nvSpPr>
            <p:cNvPr id="25" name="Freeform 25"/>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26" name="Freeform 26"/>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27" name="Freeform 27"/>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8" name="Freeform 28"/>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9" name="Freeform 29"/>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4"/>
              <a:stretch>
                <a:fillRect l="-5506" r="-5506"/>
              </a:stretch>
            </a:blipFill>
          </p:spPr>
        </p:sp>
      </p:grpSp>
      <p:sp>
        <p:nvSpPr>
          <p:cNvPr id="30" name="TextBox 30"/>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03</a:t>
            </a:r>
          </a:p>
        </p:txBody>
      </p:sp>
      <p:sp>
        <p:nvSpPr>
          <p:cNvPr id="31" name="TextBox 31"/>
          <p:cNvSpPr txBox="1"/>
          <p:nvPr/>
        </p:nvSpPr>
        <p:spPr>
          <a:xfrm>
            <a:off x="2447377" y="2098259"/>
            <a:ext cx="5600187" cy="3378200"/>
          </a:xfrm>
          <a:prstGeom prst="rect">
            <a:avLst/>
          </a:prstGeom>
        </p:spPr>
        <p:txBody>
          <a:bodyPr lIns="0" tIns="0" rIns="0" bIns="0" rtlCol="0" anchor="t">
            <a:spAutoFit/>
          </a:bodyPr>
          <a:lstStyle/>
          <a:p>
            <a:pPr>
              <a:lnSpc>
                <a:spcPts val="8800"/>
              </a:lnSpc>
            </a:pPr>
            <a:r>
              <a:rPr lang="en-US" sz="8000" dirty="0" err="1">
                <a:solidFill>
                  <a:srgbClr val="FFFFFF"/>
                </a:solidFill>
                <a:latin typeface="HK Grotesk Bold"/>
              </a:rPr>
              <a:t>Általános</a:t>
            </a:r>
            <a:r>
              <a:rPr lang="en-US" sz="8000" dirty="0">
                <a:solidFill>
                  <a:srgbClr val="FFFFFF"/>
                </a:solidFill>
                <a:latin typeface="HK Grotesk Bold"/>
              </a:rPr>
              <a:t> </a:t>
            </a:r>
            <a:r>
              <a:rPr lang="en-US" sz="8000" dirty="0" err="1">
                <a:solidFill>
                  <a:srgbClr val="FFFFFF"/>
                </a:solidFill>
                <a:latin typeface="HK Grotesk Bold"/>
              </a:rPr>
              <a:t>weboldal</a:t>
            </a:r>
            <a:r>
              <a:rPr lang="en-US" sz="8000" dirty="0">
                <a:solidFill>
                  <a:srgbClr val="FFFFFF"/>
                </a:solidFill>
                <a:latin typeface="HK Grotesk Bold"/>
              </a:rPr>
              <a:t> </a:t>
            </a:r>
            <a:r>
              <a:rPr lang="en-US" sz="8000" dirty="0" err="1">
                <a:solidFill>
                  <a:srgbClr val="FFC033"/>
                </a:solidFill>
                <a:latin typeface="HK Grotesk Bold"/>
              </a:rPr>
              <a:t>statisztika</a:t>
            </a:r>
            <a:endParaRPr lang="en-US" sz="8000" dirty="0">
              <a:solidFill>
                <a:srgbClr val="FFC033"/>
              </a:solidFill>
              <a:latin typeface="HK Grotesk Bold"/>
            </a:endParaRPr>
          </a:p>
        </p:txBody>
      </p:sp>
      <p:sp>
        <p:nvSpPr>
          <p:cNvPr id="32" name="TextBox 32"/>
          <p:cNvSpPr txBox="1"/>
          <p:nvPr/>
        </p:nvSpPr>
        <p:spPr>
          <a:xfrm>
            <a:off x="2447377" y="5930566"/>
            <a:ext cx="5889303" cy="701675"/>
          </a:xfrm>
          <a:prstGeom prst="rect">
            <a:avLst/>
          </a:prstGeom>
        </p:spPr>
        <p:txBody>
          <a:bodyPr lIns="0" tIns="0" rIns="0" bIns="0" rtlCol="0" anchor="t">
            <a:spAutoFit/>
          </a:bodyPr>
          <a:lstStyle/>
          <a:p>
            <a:pPr algn="ctr">
              <a:lnSpc>
                <a:spcPts val="2800"/>
              </a:lnSpc>
              <a:spcBef>
                <a:spcPct val="0"/>
              </a:spcBef>
            </a:pPr>
            <a:r>
              <a:rPr lang="en-US" sz="2000" dirty="0" err="1">
                <a:solidFill>
                  <a:srgbClr val="E9E9E9"/>
                </a:solidFill>
                <a:latin typeface="HK Grotesk Medium"/>
              </a:rPr>
              <a:t>Azoknak</a:t>
            </a:r>
            <a:r>
              <a:rPr lang="en-US" sz="2000" dirty="0">
                <a:solidFill>
                  <a:srgbClr val="E9E9E9"/>
                </a:solidFill>
                <a:latin typeface="HK Grotesk Medium"/>
              </a:rPr>
              <a:t> a </a:t>
            </a:r>
            <a:r>
              <a:rPr lang="en-US" sz="2000" dirty="0" err="1">
                <a:solidFill>
                  <a:srgbClr val="E9E9E9"/>
                </a:solidFill>
                <a:latin typeface="HK Grotesk Medium"/>
              </a:rPr>
              <a:t>vállalkozásoknak</a:t>
            </a:r>
            <a:r>
              <a:rPr lang="en-US" sz="2000" dirty="0">
                <a:solidFill>
                  <a:srgbClr val="E9E9E9"/>
                </a:solidFill>
                <a:latin typeface="HK Grotesk Medium"/>
              </a:rPr>
              <a:t>, </a:t>
            </a:r>
            <a:r>
              <a:rPr lang="en-US" sz="2000" dirty="0" err="1">
                <a:solidFill>
                  <a:srgbClr val="E9E9E9"/>
                </a:solidFill>
                <a:latin typeface="HK Grotesk Medium"/>
              </a:rPr>
              <a:t>akiknek</a:t>
            </a:r>
            <a:r>
              <a:rPr lang="en-US" sz="2000" dirty="0">
                <a:solidFill>
                  <a:srgbClr val="E9E9E9"/>
                </a:solidFill>
                <a:latin typeface="HK Grotesk Medium"/>
              </a:rPr>
              <a:t> van </a:t>
            </a:r>
            <a:r>
              <a:rPr lang="en-US" sz="2000" dirty="0" err="1">
                <a:solidFill>
                  <a:srgbClr val="E9E9E9"/>
                </a:solidFill>
                <a:latin typeface="HK Grotesk Medium"/>
              </a:rPr>
              <a:t>weboldala</a:t>
            </a:r>
            <a:r>
              <a:rPr lang="en-US" sz="2000" dirty="0">
                <a:solidFill>
                  <a:srgbClr val="E9E9E9"/>
                </a:solidFill>
                <a:latin typeface="HK Grotesk Medium"/>
              </a:rPr>
              <a:t> </a:t>
            </a:r>
            <a:r>
              <a:rPr lang="en-US" sz="2000" dirty="0" err="1">
                <a:solidFill>
                  <a:srgbClr val="E9E9E9"/>
                </a:solidFill>
                <a:latin typeface="HK Grotesk Medium"/>
              </a:rPr>
              <a:t>legalább</a:t>
            </a:r>
            <a:r>
              <a:rPr lang="en-US" sz="2000" dirty="0">
                <a:solidFill>
                  <a:srgbClr val="E9E9E9"/>
                </a:solidFill>
                <a:latin typeface="HK Grotesk Medium"/>
              </a:rPr>
              <a:t> 25%-al </a:t>
            </a:r>
            <a:r>
              <a:rPr lang="en-US" sz="2000" dirty="0" err="1">
                <a:solidFill>
                  <a:srgbClr val="E9E9E9"/>
                </a:solidFill>
                <a:latin typeface="HK Grotesk Medium"/>
              </a:rPr>
              <a:t>nőtt</a:t>
            </a:r>
            <a:r>
              <a:rPr lang="en-US" sz="2000" dirty="0">
                <a:solidFill>
                  <a:srgbClr val="E9E9E9"/>
                </a:solidFill>
                <a:latin typeface="HK Grotesk Medium"/>
              </a:rPr>
              <a:t> a </a:t>
            </a:r>
            <a:r>
              <a:rPr lang="en-US" sz="2000" dirty="0" err="1">
                <a:solidFill>
                  <a:srgbClr val="E9E9E9"/>
                </a:solidFill>
                <a:latin typeface="HK Grotesk Medium"/>
              </a:rPr>
              <a:t>bevétele</a:t>
            </a:r>
            <a:r>
              <a:rPr lang="en-US" sz="2000" dirty="0">
                <a:solidFill>
                  <a:srgbClr val="E9E9E9"/>
                </a:solidFill>
                <a:latin typeface="HK Grotesk Medium"/>
              </a:rPr>
              <a:t> </a:t>
            </a:r>
            <a:r>
              <a:rPr lang="en-US" sz="2000" dirty="0" err="1">
                <a:solidFill>
                  <a:srgbClr val="E9E9E9"/>
                </a:solidFill>
                <a:latin typeface="HK Grotesk Medium"/>
              </a:rPr>
              <a:t>az</a:t>
            </a:r>
            <a:r>
              <a:rPr lang="en-US" sz="2000" dirty="0">
                <a:solidFill>
                  <a:srgbClr val="E9E9E9"/>
                </a:solidFill>
                <a:latin typeface="HK Grotesk Medium"/>
              </a:rPr>
              <a:t> </a:t>
            </a:r>
            <a:r>
              <a:rPr lang="en-US" sz="2000" dirty="0" err="1">
                <a:solidFill>
                  <a:srgbClr val="E9E9E9"/>
                </a:solidFill>
                <a:latin typeface="HK Grotesk Medium"/>
              </a:rPr>
              <a:t>elmúlt</a:t>
            </a:r>
            <a:r>
              <a:rPr lang="en-US" sz="2000" dirty="0">
                <a:solidFill>
                  <a:srgbClr val="E9E9E9"/>
                </a:solidFill>
                <a:latin typeface="HK Grotesk Medium"/>
              </a:rPr>
              <a:t> 5 </a:t>
            </a:r>
            <a:r>
              <a:rPr lang="en-US" sz="2000" dirty="0" err="1">
                <a:solidFill>
                  <a:srgbClr val="E9E9E9"/>
                </a:solidFill>
                <a:latin typeface="HK Grotesk Medium"/>
              </a:rPr>
              <a:t>évben</a:t>
            </a:r>
            <a:endParaRPr lang="en-US" sz="2000" dirty="0">
              <a:solidFill>
                <a:srgbClr val="E9E9E9"/>
              </a:solidFill>
              <a:latin typeface="HK Grotesk Medium"/>
            </a:endParaRPr>
          </a:p>
        </p:txBody>
      </p:sp>
      <p:sp>
        <p:nvSpPr>
          <p:cNvPr id="33" name="TextBox 33"/>
          <p:cNvSpPr txBox="1"/>
          <p:nvPr/>
        </p:nvSpPr>
        <p:spPr>
          <a:xfrm>
            <a:off x="8520966" y="8147337"/>
            <a:ext cx="1313197" cy="624291"/>
          </a:xfrm>
          <a:prstGeom prst="rect">
            <a:avLst/>
          </a:prstGeom>
        </p:spPr>
        <p:txBody>
          <a:bodyPr wrap="square" lIns="0" tIns="0" rIns="0" bIns="0" rtlCol="0" anchor="t">
            <a:spAutoFit/>
          </a:bodyPr>
          <a:lstStyle/>
          <a:p>
            <a:pPr algn="ctr">
              <a:lnSpc>
                <a:spcPts val="4745"/>
              </a:lnSpc>
              <a:spcBef>
                <a:spcPct val="0"/>
              </a:spcBef>
            </a:pPr>
            <a:r>
              <a:rPr lang="en-US" sz="4314" dirty="0">
                <a:solidFill>
                  <a:srgbClr val="000000"/>
                </a:solidFill>
                <a:latin typeface="HK Grotesk Bold"/>
              </a:rPr>
              <a:t>64%</a:t>
            </a:r>
          </a:p>
        </p:txBody>
      </p:sp>
      <p:sp>
        <p:nvSpPr>
          <p:cNvPr id="34" name="TextBox 34"/>
          <p:cNvSpPr txBox="1"/>
          <p:nvPr/>
        </p:nvSpPr>
        <p:spPr>
          <a:xfrm>
            <a:off x="8520966" y="7075371"/>
            <a:ext cx="1313197" cy="624291"/>
          </a:xfrm>
          <a:prstGeom prst="rect">
            <a:avLst/>
          </a:prstGeom>
        </p:spPr>
        <p:txBody>
          <a:bodyPr wrap="square" lIns="0" tIns="0" rIns="0" bIns="0" rtlCol="0" anchor="t">
            <a:spAutoFit/>
          </a:bodyPr>
          <a:lstStyle/>
          <a:p>
            <a:pPr algn="ctr">
              <a:lnSpc>
                <a:spcPts val="4745"/>
              </a:lnSpc>
              <a:spcBef>
                <a:spcPct val="0"/>
              </a:spcBef>
            </a:pPr>
            <a:r>
              <a:rPr lang="en-US" sz="4314" dirty="0">
                <a:solidFill>
                  <a:srgbClr val="000000"/>
                </a:solidFill>
                <a:latin typeface="HK Grotesk Bold"/>
              </a:rPr>
              <a:t>41%</a:t>
            </a:r>
          </a:p>
        </p:txBody>
      </p:sp>
      <p:sp>
        <p:nvSpPr>
          <p:cNvPr id="35" name="TextBox 35"/>
          <p:cNvSpPr txBox="1"/>
          <p:nvPr/>
        </p:nvSpPr>
        <p:spPr>
          <a:xfrm>
            <a:off x="8520966" y="6006766"/>
            <a:ext cx="1313197" cy="624291"/>
          </a:xfrm>
          <a:prstGeom prst="rect">
            <a:avLst/>
          </a:prstGeom>
        </p:spPr>
        <p:txBody>
          <a:bodyPr wrap="square" lIns="0" tIns="0" rIns="0" bIns="0" rtlCol="0" anchor="t">
            <a:spAutoFit/>
          </a:bodyPr>
          <a:lstStyle/>
          <a:p>
            <a:pPr algn="ctr">
              <a:lnSpc>
                <a:spcPts val="4745"/>
              </a:lnSpc>
              <a:spcBef>
                <a:spcPct val="0"/>
              </a:spcBef>
            </a:pPr>
            <a:r>
              <a:rPr lang="en-US" sz="4314" dirty="0">
                <a:solidFill>
                  <a:srgbClr val="000000"/>
                </a:solidFill>
                <a:latin typeface="HK Grotesk Bold"/>
              </a:rPr>
              <a:t>79%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40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300"/>
                                        <p:tgtEl>
                                          <p:spTgt spid="32"/>
                                        </p:tgtEl>
                                      </p:cBhvr>
                                    </p:animEffect>
                                  </p:childTnLst>
                                </p:cTn>
                              </p:par>
                            </p:childTnLst>
                          </p:cTn>
                        </p:par>
                        <p:par>
                          <p:cTn id="23" fill="hold">
                            <p:stCondLst>
                              <p:cond delay="300"/>
                            </p:stCondLst>
                            <p:childTnLst>
                              <p:par>
                                <p:cTn id="24" presetID="10" presetClass="entr" presetSubtype="0"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grpSp>
        <p:nvGrpSpPr>
          <p:cNvPr id="5" name="Group 5"/>
          <p:cNvGrpSpPr/>
          <p:nvPr/>
        </p:nvGrpSpPr>
        <p:grpSpPr>
          <a:xfrm>
            <a:off x="2189875" y="-350668"/>
            <a:ext cx="16286730" cy="8977628"/>
            <a:chOff x="0" y="0"/>
            <a:chExt cx="15665120" cy="8634982"/>
          </a:xfrm>
        </p:grpSpPr>
        <p:sp>
          <p:nvSpPr>
            <p:cNvPr id="6" name="Freeform 6"/>
            <p:cNvSpPr/>
            <p:nvPr/>
          </p:nvSpPr>
          <p:spPr>
            <a:xfrm>
              <a:off x="0" y="0"/>
              <a:ext cx="15665120" cy="8634981"/>
            </a:xfrm>
            <a:custGeom>
              <a:avLst/>
              <a:gdLst/>
              <a:ahLst/>
              <a:cxnLst/>
              <a:rect l="l" t="t" r="r" b="b"/>
              <a:pathLst>
                <a:path w="15665120" h="8634981">
                  <a:moveTo>
                    <a:pt x="15360320" y="0"/>
                  </a:moveTo>
                  <a:lnTo>
                    <a:pt x="304800" y="0"/>
                  </a:lnTo>
                  <a:cubicBezTo>
                    <a:pt x="135890" y="0"/>
                    <a:pt x="0" y="135890"/>
                    <a:pt x="0" y="304800"/>
                  </a:cubicBezTo>
                  <a:lnTo>
                    <a:pt x="0" y="8330181"/>
                  </a:lnTo>
                  <a:cubicBezTo>
                    <a:pt x="0" y="8499091"/>
                    <a:pt x="135890" y="8634981"/>
                    <a:pt x="304800" y="8634981"/>
                  </a:cubicBezTo>
                  <a:lnTo>
                    <a:pt x="15360320" y="8634981"/>
                  </a:lnTo>
                  <a:cubicBezTo>
                    <a:pt x="15529230" y="8634981"/>
                    <a:pt x="15665120" y="8499091"/>
                    <a:pt x="15665120" y="8330181"/>
                  </a:cubicBezTo>
                  <a:lnTo>
                    <a:pt x="15665120" y="304800"/>
                  </a:lnTo>
                  <a:cubicBezTo>
                    <a:pt x="15665120" y="135890"/>
                    <a:pt x="15529230" y="0"/>
                    <a:pt x="15360320" y="0"/>
                  </a:cubicBezTo>
                  <a:close/>
                </a:path>
              </a:pathLst>
            </a:custGeom>
            <a:solidFill>
              <a:srgbClr val="2E2E2E"/>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25656" y="1028700"/>
            <a:ext cx="433644" cy="108017"/>
          </a:xfrm>
          <a:prstGeom prst="rect">
            <a:avLst/>
          </a:prstGeom>
        </p:spPr>
      </p:pic>
      <p:grpSp>
        <p:nvGrpSpPr>
          <p:cNvPr id="8" name="Group 8"/>
          <p:cNvGrpSpPr/>
          <p:nvPr/>
        </p:nvGrpSpPr>
        <p:grpSpPr>
          <a:xfrm>
            <a:off x="901141" y="849829"/>
            <a:ext cx="479273" cy="592825"/>
            <a:chOff x="0" y="0"/>
            <a:chExt cx="639030" cy="790433"/>
          </a:xfrm>
        </p:grpSpPr>
        <p:grpSp>
          <p:nvGrpSpPr>
            <p:cNvPr id="9" name="Group 9"/>
            <p:cNvGrpSpPr/>
            <p:nvPr/>
          </p:nvGrpSpPr>
          <p:grpSpPr>
            <a:xfrm>
              <a:off x="0" y="123874"/>
              <a:ext cx="602687" cy="602687"/>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11" name="TextBox 11"/>
            <p:cNvSpPr txBox="1"/>
            <p:nvPr/>
          </p:nvSpPr>
          <p:spPr>
            <a:xfrm>
              <a:off x="0" y="28575"/>
              <a:ext cx="639030" cy="761858"/>
            </a:xfrm>
            <a:prstGeom prst="rect">
              <a:avLst/>
            </a:prstGeom>
          </p:spPr>
          <p:txBody>
            <a:bodyPr lIns="0" tIns="0" rIns="0" bIns="0" rtlCol="0" anchor="t">
              <a:spAutoFit/>
            </a:bodyPr>
            <a:lstStyle/>
            <a:p>
              <a:pPr algn="ctr">
                <a:lnSpc>
                  <a:spcPts val="4308"/>
                </a:lnSpc>
              </a:pPr>
              <a:r>
                <a:rPr lang="en-US" sz="3916">
                  <a:solidFill>
                    <a:srgbClr val="2E2E2E"/>
                  </a:solidFill>
                  <a:latin typeface="HK Grotesk Bold"/>
                </a:rPr>
                <a:t>v</a:t>
              </a:r>
            </a:p>
          </p:txBody>
        </p:sp>
      </p:grpSp>
      <p:grpSp>
        <p:nvGrpSpPr>
          <p:cNvPr id="12" name="Group 12"/>
          <p:cNvGrpSpPr>
            <a:grpSpLocks noChangeAspect="1"/>
          </p:cNvGrpSpPr>
          <p:nvPr/>
        </p:nvGrpSpPr>
        <p:grpSpPr>
          <a:xfrm>
            <a:off x="9991527" y="1704890"/>
            <a:ext cx="8296473" cy="6661165"/>
            <a:chOff x="0" y="0"/>
            <a:chExt cx="7467600" cy="5995670"/>
          </a:xfrm>
        </p:grpSpPr>
        <p:sp>
          <p:nvSpPr>
            <p:cNvPr id="13" name="Freeform 13"/>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14" name="Freeform 14"/>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15" name="Freeform 15"/>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16" name="Freeform 16"/>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4"/>
              <a:stretch>
                <a:fillRect l="-13215" r="-13215"/>
              </a:stretch>
            </a:blipFill>
          </p:spPr>
        </p:sp>
      </p:grpSp>
      <p:sp>
        <p:nvSpPr>
          <p:cNvPr id="17" name="TextBox 17"/>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04</a:t>
            </a:r>
          </a:p>
        </p:txBody>
      </p:sp>
      <p:sp>
        <p:nvSpPr>
          <p:cNvPr id="18" name="TextBox 18"/>
          <p:cNvSpPr txBox="1"/>
          <p:nvPr/>
        </p:nvSpPr>
        <p:spPr>
          <a:xfrm>
            <a:off x="2926509" y="1964887"/>
            <a:ext cx="7008089" cy="2263775"/>
          </a:xfrm>
          <a:prstGeom prst="rect">
            <a:avLst/>
          </a:prstGeom>
        </p:spPr>
        <p:txBody>
          <a:bodyPr lIns="0" tIns="0" rIns="0" bIns="0" rtlCol="0" anchor="t">
            <a:spAutoFit/>
          </a:bodyPr>
          <a:lstStyle/>
          <a:p>
            <a:pPr>
              <a:lnSpc>
                <a:spcPts val="8800"/>
              </a:lnSpc>
            </a:pPr>
            <a:r>
              <a:rPr lang="en-US" sz="8000" dirty="0">
                <a:solidFill>
                  <a:srgbClr val="FFFFFF"/>
                </a:solidFill>
                <a:latin typeface="HK Grotesk Bold"/>
              </a:rPr>
              <a:t>A  </a:t>
            </a:r>
            <a:r>
              <a:rPr lang="en-US" sz="8000" dirty="0" err="1">
                <a:solidFill>
                  <a:srgbClr val="FFFFFF"/>
                </a:solidFill>
                <a:latin typeface="HK Grotesk Bold"/>
              </a:rPr>
              <a:t>vizsgaremek</a:t>
            </a:r>
            <a:endParaRPr lang="en-US" sz="8000" dirty="0">
              <a:solidFill>
                <a:srgbClr val="FFFFFF"/>
              </a:solidFill>
              <a:latin typeface="HK Grotesk Bold"/>
            </a:endParaRPr>
          </a:p>
          <a:p>
            <a:pPr>
              <a:lnSpc>
                <a:spcPts val="8800"/>
              </a:lnSpc>
            </a:pPr>
            <a:r>
              <a:rPr lang="en-US" sz="8000" dirty="0" err="1">
                <a:solidFill>
                  <a:srgbClr val="FFC033"/>
                </a:solidFill>
                <a:latin typeface="HK Grotesk Bold"/>
              </a:rPr>
              <a:t>Kezelőfelülete</a:t>
            </a:r>
            <a:endParaRPr lang="en-US" sz="8000" dirty="0">
              <a:solidFill>
                <a:srgbClr val="FFC033"/>
              </a:solidFill>
              <a:latin typeface="HK Grotesk Bold"/>
            </a:endParaRPr>
          </a:p>
        </p:txBody>
      </p:sp>
      <p:sp>
        <p:nvSpPr>
          <p:cNvPr id="19" name="TextBox 19"/>
          <p:cNvSpPr txBox="1"/>
          <p:nvPr/>
        </p:nvSpPr>
        <p:spPr>
          <a:xfrm>
            <a:off x="2926509" y="4396666"/>
            <a:ext cx="5904231" cy="476425"/>
          </a:xfrm>
          <a:prstGeom prst="rect">
            <a:avLst/>
          </a:prstGeom>
        </p:spPr>
        <p:txBody>
          <a:bodyPr lIns="0" tIns="0" rIns="0" bIns="0" rtlCol="0" anchor="t">
            <a:spAutoFit/>
          </a:bodyPr>
          <a:lstStyle/>
          <a:p>
            <a:pPr>
              <a:lnSpc>
                <a:spcPts val="3920"/>
              </a:lnSpc>
            </a:pPr>
            <a:r>
              <a:rPr lang="en-US" sz="2800" dirty="0" err="1">
                <a:solidFill>
                  <a:srgbClr val="FFFFFF"/>
                </a:solidFill>
                <a:latin typeface="HK Grotesk Medium"/>
              </a:rPr>
              <a:t>Négy</a:t>
            </a:r>
            <a:r>
              <a:rPr lang="en-US" sz="2800" dirty="0">
                <a:solidFill>
                  <a:srgbClr val="FFFFFF"/>
                </a:solidFill>
                <a:latin typeface="HK Grotesk Medium"/>
              </a:rPr>
              <a:t> </a:t>
            </a:r>
            <a:r>
              <a:rPr lang="en-US" sz="2800" dirty="0" err="1">
                <a:solidFill>
                  <a:srgbClr val="FFFFFF"/>
                </a:solidFill>
                <a:latin typeface="HK Grotesk Medium"/>
              </a:rPr>
              <a:t>részből</a:t>
            </a:r>
            <a:r>
              <a:rPr lang="en-US" sz="2800" dirty="0">
                <a:solidFill>
                  <a:srgbClr val="FFFFFF"/>
                </a:solidFill>
                <a:latin typeface="HK Grotesk Medium"/>
              </a:rPr>
              <a:t> </a:t>
            </a:r>
            <a:r>
              <a:rPr lang="en-US" sz="2800" dirty="0" err="1">
                <a:solidFill>
                  <a:srgbClr val="FFFFFF"/>
                </a:solidFill>
                <a:latin typeface="HK Grotesk Medium"/>
              </a:rPr>
              <a:t>épül</a:t>
            </a:r>
            <a:r>
              <a:rPr lang="en-US" sz="2800" dirty="0">
                <a:solidFill>
                  <a:srgbClr val="FFFFFF"/>
                </a:solidFill>
                <a:latin typeface="HK Grotesk Medium"/>
              </a:rPr>
              <a:t> </a:t>
            </a:r>
            <a:r>
              <a:rPr lang="en-US" sz="2800" dirty="0" err="1">
                <a:solidFill>
                  <a:srgbClr val="FFFFFF"/>
                </a:solidFill>
                <a:latin typeface="HK Grotesk Medium"/>
              </a:rPr>
              <a:t>fel</a:t>
            </a:r>
            <a:r>
              <a:rPr lang="en-US" sz="2800" dirty="0">
                <a:solidFill>
                  <a:srgbClr val="FFFFFF"/>
                </a:solidFill>
                <a:latin typeface="HK Grotesk Medium"/>
              </a:rPr>
              <a:t>:</a:t>
            </a:r>
          </a:p>
        </p:txBody>
      </p:sp>
      <p:sp>
        <p:nvSpPr>
          <p:cNvPr id="20" name="TextBox 20"/>
          <p:cNvSpPr txBox="1"/>
          <p:nvPr/>
        </p:nvSpPr>
        <p:spPr>
          <a:xfrm>
            <a:off x="2706114" y="4968797"/>
            <a:ext cx="7008505" cy="1986915"/>
          </a:xfrm>
          <a:prstGeom prst="rect">
            <a:avLst/>
          </a:prstGeom>
        </p:spPr>
        <p:txBody>
          <a:bodyPr lIns="0" tIns="0" rIns="0" bIns="0" rtlCol="0" anchor="t">
            <a:spAutoFit/>
          </a:bodyPr>
          <a:lstStyle/>
          <a:p>
            <a:pPr marL="453390" lvl="1" indent="-226695">
              <a:lnSpc>
                <a:spcPts val="3150"/>
              </a:lnSpc>
              <a:buFont typeface="Arial"/>
              <a:buChar char="•"/>
            </a:pPr>
            <a:r>
              <a:rPr lang="en-US" sz="2100" spc="63" dirty="0" err="1">
                <a:solidFill>
                  <a:srgbClr val="FFC033"/>
                </a:solidFill>
                <a:latin typeface="HK Grotesk Light"/>
              </a:rPr>
              <a:t>Főoldalból</a:t>
            </a:r>
            <a:r>
              <a:rPr lang="en-US" sz="2100" spc="63" dirty="0">
                <a:solidFill>
                  <a:srgbClr val="FFFFFF"/>
                </a:solidFill>
                <a:latin typeface="HK Grotesk Light"/>
              </a:rPr>
              <a:t> (index.html + style.css)</a:t>
            </a:r>
          </a:p>
          <a:p>
            <a:pPr marL="453390" lvl="1" indent="-226695">
              <a:lnSpc>
                <a:spcPts val="3150"/>
              </a:lnSpc>
              <a:buFont typeface="Arial"/>
              <a:buChar char="•"/>
            </a:pPr>
            <a:r>
              <a:rPr lang="en-US" sz="2100" spc="63" dirty="0" err="1">
                <a:solidFill>
                  <a:srgbClr val="FFC033"/>
                </a:solidFill>
                <a:latin typeface="HK Grotesk Light"/>
              </a:rPr>
              <a:t>Árlistából</a:t>
            </a:r>
            <a:r>
              <a:rPr lang="en-US" sz="2100" spc="63" dirty="0">
                <a:solidFill>
                  <a:srgbClr val="FFFFFF"/>
                </a:solidFill>
                <a:latin typeface="HK Grotesk Light"/>
              </a:rPr>
              <a:t> (</a:t>
            </a:r>
            <a:r>
              <a:rPr lang="en-US" sz="2100" spc="63" dirty="0" err="1">
                <a:solidFill>
                  <a:srgbClr val="FFFFFF"/>
                </a:solidFill>
                <a:latin typeface="HK Grotesk Light"/>
              </a:rPr>
              <a:t>price.php</a:t>
            </a:r>
            <a:r>
              <a:rPr lang="en-US" sz="2100" spc="63" dirty="0">
                <a:solidFill>
                  <a:srgbClr val="FFFFFF"/>
                </a:solidFill>
                <a:latin typeface="HK Grotesk Light"/>
              </a:rPr>
              <a:t> + style.css + </a:t>
            </a:r>
            <a:r>
              <a:rPr lang="en-US" sz="2100" spc="63" dirty="0" err="1">
                <a:solidFill>
                  <a:srgbClr val="FFFFFF"/>
                </a:solidFill>
                <a:latin typeface="HK Grotesk Light"/>
              </a:rPr>
              <a:t>pricelists.sql</a:t>
            </a:r>
            <a:r>
              <a:rPr lang="en-US" sz="2100" spc="63" dirty="0">
                <a:solidFill>
                  <a:srgbClr val="FFFFFF"/>
                </a:solidFill>
                <a:latin typeface="HK Grotesk Light"/>
              </a:rPr>
              <a:t>)</a:t>
            </a:r>
          </a:p>
          <a:p>
            <a:pPr marL="453390" lvl="1" indent="-226695">
              <a:lnSpc>
                <a:spcPts val="3150"/>
              </a:lnSpc>
              <a:buFont typeface="Arial"/>
              <a:buChar char="•"/>
            </a:pPr>
            <a:r>
              <a:rPr lang="en-US" sz="2100" spc="63" dirty="0" err="1">
                <a:solidFill>
                  <a:srgbClr val="FFC033"/>
                </a:solidFill>
                <a:latin typeface="HK Grotesk Light"/>
              </a:rPr>
              <a:t>Galériából</a:t>
            </a:r>
            <a:r>
              <a:rPr lang="en-US" sz="2100" spc="63" dirty="0">
                <a:solidFill>
                  <a:srgbClr val="FFFFFF"/>
                </a:solidFill>
                <a:latin typeface="HK Grotesk Light"/>
              </a:rPr>
              <a:t> (jobs.html + style.css)</a:t>
            </a:r>
          </a:p>
          <a:p>
            <a:pPr marL="453390" lvl="1" indent="-226695">
              <a:lnSpc>
                <a:spcPts val="3150"/>
              </a:lnSpc>
              <a:buFont typeface="Arial"/>
              <a:buChar char="•"/>
            </a:pPr>
            <a:r>
              <a:rPr lang="en-US" sz="2100" spc="63" dirty="0" err="1">
                <a:solidFill>
                  <a:srgbClr val="FFC033"/>
                </a:solidFill>
                <a:latin typeface="HK Grotesk Light"/>
              </a:rPr>
              <a:t>Adatbázis-módosításból</a:t>
            </a:r>
            <a:r>
              <a:rPr lang="en-US" sz="2100" spc="63" dirty="0">
                <a:solidFill>
                  <a:srgbClr val="FFFFFF"/>
                </a:solidFill>
                <a:latin typeface="HK Grotesk Light"/>
              </a:rPr>
              <a:t> (</a:t>
            </a:r>
            <a:r>
              <a:rPr lang="en-US" sz="2100" spc="63" dirty="0" err="1">
                <a:solidFill>
                  <a:srgbClr val="FFFFFF"/>
                </a:solidFill>
                <a:latin typeface="HK Grotesk Light"/>
              </a:rPr>
              <a:t>database.php</a:t>
            </a:r>
            <a:r>
              <a:rPr lang="en-US" sz="2100" spc="63" dirty="0">
                <a:solidFill>
                  <a:srgbClr val="FFFFFF"/>
                </a:solidFill>
                <a:latin typeface="HK Grotesk Light"/>
              </a:rPr>
              <a:t> + datastyle.css + loginstyle.css + login.js)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1+#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7442491" y="5358552"/>
            <a:ext cx="10646384" cy="5053650"/>
            <a:chOff x="0" y="0"/>
            <a:chExt cx="14195179" cy="6738200"/>
          </a:xfrm>
        </p:grpSpPr>
        <p:pic>
          <p:nvPicPr>
            <p:cNvPr id="3" name="Picture 3"/>
            <p:cNvPicPr>
              <a:picLocks noChangeAspect="1"/>
            </p:cNvPicPr>
            <p:nvPr/>
          </p:nvPicPr>
          <p:blipFill>
            <a:blip r:embed="rId2"/>
            <a:srcRect l="2998" r="2998"/>
            <a:stretch>
              <a:fillRect/>
            </a:stretch>
          </p:blipFill>
          <p:spPr>
            <a:xfrm>
              <a:off x="0" y="0"/>
              <a:ext cx="4647060" cy="6738200"/>
            </a:xfrm>
            <a:prstGeom prst="rect">
              <a:avLst/>
            </a:prstGeom>
          </p:spPr>
        </p:pic>
        <p:pic>
          <p:nvPicPr>
            <p:cNvPr id="4" name="Picture 4"/>
            <p:cNvPicPr>
              <a:picLocks noChangeAspect="1"/>
            </p:cNvPicPr>
            <p:nvPr/>
          </p:nvPicPr>
          <p:blipFill>
            <a:blip r:embed="rId3"/>
            <a:srcRect t="10501" b="10501"/>
            <a:stretch>
              <a:fillRect/>
            </a:stretch>
          </p:blipFill>
          <p:spPr>
            <a:xfrm>
              <a:off x="4774060" y="0"/>
              <a:ext cx="4647060" cy="6738200"/>
            </a:xfrm>
            <a:prstGeom prst="rect">
              <a:avLst/>
            </a:prstGeom>
          </p:spPr>
        </p:pic>
        <p:pic>
          <p:nvPicPr>
            <p:cNvPr id="5" name="Picture 5"/>
            <p:cNvPicPr>
              <a:picLocks noChangeAspect="1"/>
            </p:cNvPicPr>
            <p:nvPr/>
          </p:nvPicPr>
          <p:blipFill>
            <a:blip r:embed="rId4"/>
            <a:srcRect t="24903" b="24903"/>
            <a:stretch>
              <a:fillRect/>
            </a:stretch>
          </p:blipFill>
          <p:spPr>
            <a:xfrm>
              <a:off x="9548119" y="0"/>
              <a:ext cx="4647060" cy="6738200"/>
            </a:xfrm>
            <a:prstGeom prst="rect">
              <a:avLst/>
            </a:prstGeom>
          </p:spPr>
        </p:pic>
      </p:grpSp>
      <p:grpSp>
        <p:nvGrpSpPr>
          <p:cNvPr id="6" name="Group 6"/>
          <p:cNvGrpSpPr/>
          <p:nvPr/>
        </p:nvGrpSpPr>
        <p:grpSpPr>
          <a:xfrm>
            <a:off x="1028700" y="5460868"/>
            <a:ext cx="112078" cy="5810374"/>
            <a:chOff x="0" y="0"/>
            <a:chExt cx="149437" cy="7747165"/>
          </a:xfrm>
        </p:grpSpPr>
        <p:sp>
          <p:nvSpPr>
            <p:cNvPr id="7" name="AutoShape 7"/>
            <p:cNvSpPr/>
            <p:nvPr/>
          </p:nvSpPr>
          <p:spPr>
            <a:xfrm>
              <a:off x="0" y="0"/>
              <a:ext cx="149437" cy="2280560"/>
            </a:xfrm>
            <a:prstGeom prst="rect">
              <a:avLst/>
            </a:prstGeom>
            <a:solidFill>
              <a:srgbClr val="FFC033"/>
            </a:solidFill>
          </p:spPr>
        </p:sp>
        <p:sp>
          <p:nvSpPr>
            <p:cNvPr id="8" name="AutoShape 8"/>
            <p:cNvSpPr/>
            <p:nvPr/>
          </p:nvSpPr>
          <p:spPr>
            <a:xfrm>
              <a:off x="60248" y="0"/>
              <a:ext cx="28940" cy="7747165"/>
            </a:xfrm>
            <a:prstGeom prst="rect">
              <a:avLst/>
            </a:prstGeom>
            <a:solidFill>
              <a:srgbClr val="FFFFFF"/>
            </a:solidFill>
          </p:spPr>
        </p:sp>
      </p:grpSp>
      <p:grpSp>
        <p:nvGrpSpPr>
          <p:cNvPr id="9" name="Group 9"/>
          <p:cNvGrpSpPr/>
          <p:nvPr/>
        </p:nvGrpSpPr>
        <p:grpSpPr>
          <a:xfrm>
            <a:off x="901141" y="849829"/>
            <a:ext cx="479273" cy="592825"/>
            <a:chOff x="0" y="0"/>
            <a:chExt cx="639030" cy="790433"/>
          </a:xfrm>
        </p:grpSpPr>
        <p:grpSp>
          <p:nvGrpSpPr>
            <p:cNvPr id="10" name="Group 10"/>
            <p:cNvGrpSpPr/>
            <p:nvPr/>
          </p:nvGrpSpPr>
          <p:grpSpPr>
            <a:xfrm>
              <a:off x="0" y="123874"/>
              <a:ext cx="602687" cy="60268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12" name="TextBox 12"/>
            <p:cNvSpPr txBox="1"/>
            <p:nvPr/>
          </p:nvSpPr>
          <p:spPr>
            <a:xfrm>
              <a:off x="0" y="28575"/>
              <a:ext cx="639030" cy="761858"/>
            </a:xfrm>
            <a:prstGeom prst="rect">
              <a:avLst/>
            </a:prstGeom>
          </p:spPr>
          <p:txBody>
            <a:bodyPr lIns="0" tIns="0" rIns="0" bIns="0" rtlCol="0" anchor="t">
              <a:spAutoFit/>
            </a:bodyPr>
            <a:lstStyle/>
            <a:p>
              <a:pPr algn="ctr">
                <a:lnSpc>
                  <a:spcPts val="4308"/>
                </a:lnSpc>
              </a:pPr>
              <a:r>
                <a:rPr lang="en-US" sz="3916">
                  <a:solidFill>
                    <a:srgbClr val="2E2E2E"/>
                  </a:solidFill>
                  <a:latin typeface="HK Grotesk Bold"/>
                </a:rPr>
                <a:t>v</a:t>
              </a:r>
            </a:p>
          </p:txBody>
        </p:sp>
      </p:grpSp>
      <p:grpSp>
        <p:nvGrpSpPr>
          <p:cNvPr id="13" name="Group 13"/>
          <p:cNvGrpSpPr>
            <a:grpSpLocks noChangeAspect="1"/>
          </p:cNvGrpSpPr>
          <p:nvPr/>
        </p:nvGrpSpPr>
        <p:grpSpPr>
          <a:xfrm>
            <a:off x="9283526" y="356945"/>
            <a:ext cx="8560339" cy="4815130"/>
            <a:chOff x="0" y="0"/>
            <a:chExt cx="11289030" cy="6350000"/>
          </a:xfrm>
        </p:grpSpPr>
        <p:sp>
          <p:nvSpPr>
            <p:cNvPr id="14" name="Freeform 14"/>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l="-12930" r="-12930"/>
              </a:stretch>
            </a:blipFill>
          </p:spPr>
        </p:sp>
      </p:grpSp>
      <p:sp>
        <p:nvSpPr>
          <p:cNvPr id="15" name="TextBox 15"/>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05</a:t>
            </a:r>
          </a:p>
        </p:txBody>
      </p:sp>
      <p:sp>
        <p:nvSpPr>
          <p:cNvPr id="16" name="TextBox 16"/>
          <p:cNvSpPr txBox="1"/>
          <p:nvPr/>
        </p:nvSpPr>
        <p:spPr>
          <a:xfrm>
            <a:off x="2591670" y="5586848"/>
            <a:ext cx="5088898" cy="1318921"/>
          </a:xfrm>
          <a:prstGeom prst="rect">
            <a:avLst/>
          </a:prstGeom>
        </p:spPr>
        <p:txBody>
          <a:bodyPr lIns="0" tIns="0" rIns="0" bIns="0" rtlCol="0" anchor="t">
            <a:spAutoFit/>
          </a:bodyPr>
          <a:lstStyle/>
          <a:p>
            <a:pPr>
              <a:lnSpc>
                <a:spcPts val="3666"/>
              </a:lnSpc>
            </a:pPr>
            <a:r>
              <a:rPr lang="en-US" sz="2444" spc="73" dirty="0" err="1">
                <a:solidFill>
                  <a:srgbClr val="FFFFFF"/>
                </a:solidFill>
                <a:latin typeface="HK Grotesk Light"/>
              </a:rPr>
              <a:t>Ez</a:t>
            </a:r>
            <a:r>
              <a:rPr lang="en-US" sz="2444" spc="73" dirty="0">
                <a:solidFill>
                  <a:srgbClr val="FFFFFF"/>
                </a:solidFill>
                <a:latin typeface="HK Grotesk Light"/>
              </a:rPr>
              <a:t> a </a:t>
            </a:r>
            <a:r>
              <a:rPr lang="en-US" sz="2444" spc="73" dirty="0" err="1">
                <a:solidFill>
                  <a:srgbClr val="FFFFFF"/>
                </a:solidFill>
                <a:latin typeface="HK Grotesk Light"/>
              </a:rPr>
              <a:t>weboldal</a:t>
            </a:r>
            <a:r>
              <a:rPr lang="en-US" sz="2444" spc="73" dirty="0">
                <a:solidFill>
                  <a:srgbClr val="FFFFFF"/>
                </a:solidFill>
                <a:latin typeface="HK Grotesk Light"/>
              </a:rPr>
              <a:t> </a:t>
            </a:r>
            <a:r>
              <a:rPr lang="en-US" sz="2444" spc="73" dirty="0" err="1">
                <a:solidFill>
                  <a:srgbClr val="FFFFFF"/>
                </a:solidFill>
                <a:latin typeface="HK Grotesk Light"/>
              </a:rPr>
              <a:t>dinamikus</a:t>
            </a:r>
            <a:r>
              <a:rPr lang="en-US" sz="2444" spc="73" dirty="0">
                <a:solidFill>
                  <a:srgbClr val="FFFFFF"/>
                </a:solidFill>
                <a:latin typeface="HK Grotesk Light"/>
              </a:rPr>
              <a:t> </a:t>
            </a:r>
            <a:r>
              <a:rPr lang="en-US" sz="2444" spc="73" dirty="0" err="1">
                <a:solidFill>
                  <a:srgbClr val="FFFFFF"/>
                </a:solidFill>
                <a:latin typeface="HK Grotesk Light"/>
              </a:rPr>
              <a:t>része</a:t>
            </a:r>
            <a:r>
              <a:rPr lang="en-US" sz="2444" spc="73" dirty="0">
                <a:solidFill>
                  <a:srgbClr val="FFFFFF"/>
                </a:solidFill>
                <a:latin typeface="HK Grotesk Light"/>
              </a:rPr>
              <a:t>.</a:t>
            </a:r>
          </a:p>
          <a:p>
            <a:pPr>
              <a:lnSpc>
                <a:spcPts val="3666"/>
              </a:lnSpc>
            </a:pPr>
            <a:r>
              <a:rPr lang="en-US" sz="2444" spc="73" dirty="0" err="1">
                <a:solidFill>
                  <a:srgbClr val="FFFFFF"/>
                </a:solidFill>
                <a:latin typeface="HK Grotesk Light"/>
              </a:rPr>
              <a:t>Itt</a:t>
            </a:r>
            <a:r>
              <a:rPr lang="en-US" sz="2444" spc="73" dirty="0">
                <a:solidFill>
                  <a:srgbClr val="FFFFFF"/>
                </a:solidFill>
                <a:latin typeface="HK Grotesk Light"/>
              </a:rPr>
              <a:t> </a:t>
            </a:r>
            <a:r>
              <a:rPr lang="en-US" sz="2444" spc="73" dirty="0" err="1">
                <a:solidFill>
                  <a:srgbClr val="FFFFFF"/>
                </a:solidFill>
                <a:latin typeface="HK Grotesk Light"/>
              </a:rPr>
              <a:t>választhatjuk</a:t>
            </a:r>
            <a:r>
              <a:rPr lang="en-US" sz="2444" spc="73" dirty="0">
                <a:solidFill>
                  <a:srgbClr val="FFFFFF"/>
                </a:solidFill>
                <a:latin typeface="HK Grotesk Light"/>
              </a:rPr>
              <a:t> ki a </a:t>
            </a:r>
            <a:r>
              <a:rPr lang="en-US" sz="2444" spc="73" dirty="0" err="1">
                <a:solidFill>
                  <a:srgbClr val="FFFFFF"/>
                </a:solidFill>
                <a:latin typeface="HK Grotesk Light"/>
              </a:rPr>
              <a:t>kívánt</a:t>
            </a:r>
            <a:r>
              <a:rPr lang="en-US" sz="2444" spc="73" dirty="0">
                <a:solidFill>
                  <a:srgbClr val="FFFFFF"/>
                </a:solidFill>
                <a:latin typeface="HK Grotesk Light"/>
              </a:rPr>
              <a:t> </a:t>
            </a:r>
            <a:r>
              <a:rPr lang="en-US" sz="2444" spc="73" dirty="0" err="1">
                <a:solidFill>
                  <a:srgbClr val="FFFFFF"/>
                </a:solidFill>
                <a:latin typeface="HK Grotesk Light"/>
              </a:rPr>
              <a:t>szolgáltatást</a:t>
            </a:r>
            <a:r>
              <a:rPr lang="en-US" sz="2444" spc="73" dirty="0">
                <a:solidFill>
                  <a:srgbClr val="FFFFFF"/>
                </a:solidFill>
                <a:latin typeface="HK Grotesk Light"/>
              </a:rPr>
              <a:t>.</a:t>
            </a:r>
          </a:p>
        </p:txBody>
      </p:sp>
      <p:sp>
        <p:nvSpPr>
          <p:cNvPr id="17" name="TextBox 17"/>
          <p:cNvSpPr txBox="1"/>
          <p:nvPr/>
        </p:nvSpPr>
        <p:spPr>
          <a:xfrm>
            <a:off x="2591670" y="1598683"/>
            <a:ext cx="4850821" cy="2263775"/>
          </a:xfrm>
          <a:prstGeom prst="rect">
            <a:avLst/>
          </a:prstGeom>
        </p:spPr>
        <p:txBody>
          <a:bodyPr lIns="0" tIns="0" rIns="0" bIns="0" rtlCol="0" anchor="t">
            <a:spAutoFit/>
          </a:bodyPr>
          <a:lstStyle/>
          <a:p>
            <a:pPr>
              <a:lnSpc>
                <a:spcPts val="8800"/>
              </a:lnSpc>
            </a:pPr>
            <a:r>
              <a:rPr lang="en-US" sz="8000" dirty="0">
                <a:solidFill>
                  <a:srgbClr val="FFC033"/>
                </a:solidFill>
                <a:latin typeface="HK Grotesk Bold"/>
              </a:rPr>
              <a:t>Árlista </a:t>
            </a:r>
          </a:p>
          <a:p>
            <a:pPr>
              <a:lnSpc>
                <a:spcPts val="8800"/>
              </a:lnSpc>
            </a:pPr>
            <a:r>
              <a:rPr lang="en-US" sz="8000" dirty="0" err="1">
                <a:solidFill>
                  <a:srgbClr val="E9E9E9"/>
                </a:solidFill>
                <a:latin typeface="HK Grotesk Bold"/>
              </a:rPr>
              <a:t>menüpont</a:t>
            </a:r>
            <a:endParaRPr lang="en-US" sz="8000" dirty="0">
              <a:solidFill>
                <a:srgbClr val="E9E9E9"/>
              </a:solidFill>
              <a:latin typeface="HK Grotesk Bold"/>
            </a:endParaRPr>
          </a:p>
        </p:txBody>
      </p:sp>
      <p:grpSp>
        <p:nvGrpSpPr>
          <p:cNvPr id="18" name="Group 18"/>
          <p:cNvGrpSpPr/>
          <p:nvPr/>
        </p:nvGrpSpPr>
        <p:grpSpPr>
          <a:xfrm>
            <a:off x="2591670" y="9656334"/>
            <a:ext cx="3788090" cy="5059127"/>
            <a:chOff x="0" y="0"/>
            <a:chExt cx="4129221" cy="5514719"/>
          </a:xfrm>
        </p:grpSpPr>
        <p:sp>
          <p:nvSpPr>
            <p:cNvPr id="19" name="Freeform 19"/>
            <p:cNvSpPr/>
            <p:nvPr/>
          </p:nvSpPr>
          <p:spPr>
            <a:xfrm>
              <a:off x="0" y="0"/>
              <a:ext cx="4129220" cy="5514719"/>
            </a:xfrm>
            <a:custGeom>
              <a:avLst/>
              <a:gdLst/>
              <a:ahLst/>
              <a:cxnLst/>
              <a:rect l="l" t="t" r="r" b="b"/>
              <a:pathLst>
                <a:path w="4129220" h="5514719">
                  <a:moveTo>
                    <a:pt x="3824420" y="0"/>
                  </a:moveTo>
                  <a:lnTo>
                    <a:pt x="304800" y="0"/>
                  </a:lnTo>
                  <a:cubicBezTo>
                    <a:pt x="135890" y="0"/>
                    <a:pt x="0" y="135890"/>
                    <a:pt x="0" y="304800"/>
                  </a:cubicBezTo>
                  <a:lnTo>
                    <a:pt x="0" y="5209919"/>
                  </a:lnTo>
                  <a:cubicBezTo>
                    <a:pt x="0" y="5378829"/>
                    <a:pt x="135890" y="5514719"/>
                    <a:pt x="304800" y="5514719"/>
                  </a:cubicBezTo>
                  <a:lnTo>
                    <a:pt x="3824420" y="5514719"/>
                  </a:lnTo>
                  <a:cubicBezTo>
                    <a:pt x="3993331" y="5514719"/>
                    <a:pt x="4129220" y="5378829"/>
                    <a:pt x="4129220" y="5209919"/>
                  </a:cubicBezTo>
                  <a:lnTo>
                    <a:pt x="4129220" y="304800"/>
                  </a:lnTo>
                  <a:cubicBezTo>
                    <a:pt x="4129220" y="135890"/>
                    <a:pt x="3993331" y="0"/>
                    <a:pt x="3824420" y="0"/>
                  </a:cubicBezTo>
                  <a:close/>
                </a:path>
              </a:pathLst>
            </a:custGeom>
            <a:solidFill>
              <a:srgbClr val="2E2E2E"/>
            </a:solidFill>
          </p:spPr>
        </p:sp>
      </p:grpSp>
      <p:grpSp>
        <p:nvGrpSpPr>
          <p:cNvPr id="20" name="Group 20"/>
          <p:cNvGrpSpPr/>
          <p:nvPr/>
        </p:nvGrpSpPr>
        <p:grpSpPr>
          <a:xfrm>
            <a:off x="5355910" y="-4209298"/>
            <a:ext cx="3788090" cy="5059127"/>
            <a:chOff x="0" y="0"/>
            <a:chExt cx="4129221" cy="5514719"/>
          </a:xfrm>
        </p:grpSpPr>
        <p:sp>
          <p:nvSpPr>
            <p:cNvPr id="21" name="Freeform 21"/>
            <p:cNvSpPr/>
            <p:nvPr/>
          </p:nvSpPr>
          <p:spPr>
            <a:xfrm>
              <a:off x="0" y="0"/>
              <a:ext cx="4129220" cy="5514719"/>
            </a:xfrm>
            <a:custGeom>
              <a:avLst/>
              <a:gdLst/>
              <a:ahLst/>
              <a:cxnLst/>
              <a:rect l="l" t="t" r="r" b="b"/>
              <a:pathLst>
                <a:path w="4129220" h="5514719">
                  <a:moveTo>
                    <a:pt x="3824420" y="0"/>
                  </a:moveTo>
                  <a:lnTo>
                    <a:pt x="304800" y="0"/>
                  </a:lnTo>
                  <a:cubicBezTo>
                    <a:pt x="135890" y="0"/>
                    <a:pt x="0" y="135890"/>
                    <a:pt x="0" y="304800"/>
                  </a:cubicBezTo>
                  <a:lnTo>
                    <a:pt x="0" y="5209919"/>
                  </a:lnTo>
                  <a:cubicBezTo>
                    <a:pt x="0" y="5378829"/>
                    <a:pt x="135890" y="5514719"/>
                    <a:pt x="304800" y="5514719"/>
                  </a:cubicBezTo>
                  <a:lnTo>
                    <a:pt x="3824420" y="5514719"/>
                  </a:lnTo>
                  <a:cubicBezTo>
                    <a:pt x="3993331" y="5514719"/>
                    <a:pt x="4129220" y="5378829"/>
                    <a:pt x="4129220" y="5209919"/>
                  </a:cubicBezTo>
                  <a:lnTo>
                    <a:pt x="4129220" y="304800"/>
                  </a:lnTo>
                  <a:cubicBezTo>
                    <a:pt x="4129220" y="135890"/>
                    <a:pt x="3993331" y="0"/>
                    <a:pt x="3824420" y="0"/>
                  </a:cubicBezTo>
                  <a:close/>
                </a:path>
              </a:pathLst>
            </a:custGeom>
            <a:solidFill>
              <a:srgbClr val="2E2E2E"/>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fltVal val="0"/>
                                          </p:val>
                                        </p:tav>
                                        <p:tav tm="100000">
                                          <p:val>
                                            <p:strVal val="#ppt_h"/>
                                          </p:val>
                                        </p:tav>
                                      </p:tavLst>
                                    </p:anim>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p:cTn id="40" dur="500" fill="hold"/>
                                        <p:tgtEl>
                                          <p:spTgt spid="2"/>
                                        </p:tgtEl>
                                        <p:attrNameLst>
                                          <p:attrName>ppt_w</p:attrName>
                                        </p:attrNameLst>
                                      </p:cBhvr>
                                      <p:tavLst>
                                        <p:tav tm="0">
                                          <p:val>
                                            <p:fltVal val="0"/>
                                          </p:val>
                                        </p:tav>
                                        <p:tav tm="100000">
                                          <p:val>
                                            <p:strVal val="#ppt_w"/>
                                          </p:val>
                                        </p:tav>
                                      </p:tavLst>
                                    </p:anim>
                                    <p:anim calcmode="lin" valueType="num">
                                      <p:cBhvr>
                                        <p:cTn id="41" dur="500" fill="hold"/>
                                        <p:tgtEl>
                                          <p:spTgt spid="2"/>
                                        </p:tgtEl>
                                        <p:attrNameLst>
                                          <p:attrName>ppt_h</p:attrName>
                                        </p:attrNameLst>
                                      </p:cBhvr>
                                      <p:tavLst>
                                        <p:tav tm="0">
                                          <p:val>
                                            <p:fltVal val="0"/>
                                          </p:val>
                                        </p:tav>
                                        <p:tav tm="100000">
                                          <p:val>
                                            <p:strVal val="#ppt_h"/>
                                          </p:val>
                                        </p:tav>
                                      </p:tavLst>
                                    </p:anim>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25656" y="9150283"/>
            <a:ext cx="433644" cy="108017"/>
          </a:xfrm>
          <a:prstGeom prst="rect">
            <a:avLst/>
          </a:prstGeom>
        </p:spPr>
      </p:pic>
      <p:grpSp>
        <p:nvGrpSpPr>
          <p:cNvPr id="6" name="Group 6"/>
          <p:cNvGrpSpPr/>
          <p:nvPr/>
        </p:nvGrpSpPr>
        <p:grpSpPr>
          <a:xfrm>
            <a:off x="901141" y="849829"/>
            <a:ext cx="479273" cy="592825"/>
            <a:chOff x="0" y="0"/>
            <a:chExt cx="639030" cy="790433"/>
          </a:xfrm>
        </p:grpSpPr>
        <p:grpSp>
          <p:nvGrpSpPr>
            <p:cNvPr id="7" name="Group 7"/>
            <p:cNvGrpSpPr/>
            <p:nvPr/>
          </p:nvGrpSpPr>
          <p:grpSpPr>
            <a:xfrm>
              <a:off x="0" y="123874"/>
              <a:ext cx="602687" cy="60268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9" name="TextBox 9"/>
            <p:cNvSpPr txBox="1"/>
            <p:nvPr/>
          </p:nvSpPr>
          <p:spPr>
            <a:xfrm>
              <a:off x="0" y="28575"/>
              <a:ext cx="639030" cy="761858"/>
            </a:xfrm>
            <a:prstGeom prst="rect">
              <a:avLst/>
            </a:prstGeom>
          </p:spPr>
          <p:txBody>
            <a:bodyPr lIns="0" tIns="0" rIns="0" bIns="0" rtlCol="0" anchor="t">
              <a:spAutoFit/>
            </a:bodyPr>
            <a:lstStyle/>
            <a:p>
              <a:pPr algn="ctr">
                <a:lnSpc>
                  <a:spcPts val="4308"/>
                </a:lnSpc>
              </a:pPr>
              <a:r>
                <a:rPr lang="en-US" sz="3916">
                  <a:solidFill>
                    <a:srgbClr val="2E2E2E"/>
                  </a:solidFill>
                  <a:latin typeface="HK Grotesk Bold"/>
                </a:rPr>
                <a:t>v</a:t>
              </a:r>
            </a:p>
          </p:txBody>
        </p:sp>
      </p:grpSp>
      <p:grpSp>
        <p:nvGrpSpPr>
          <p:cNvPr id="10" name="Group 10"/>
          <p:cNvGrpSpPr/>
          <p:nvPr/>
        </p:nvGrpSpPr>
        <p:grpSpPr>
          <a:xfrm>
            <a:off x="6201808" y="-1129664"/>
            <a:ext cx="16286730" cy="8977628"/>
            <a:chOff x="0" y="0"/>
            <a:chExt cx="15665120" cy="8634982"/>
          </a:xfrm>
        </p:grpSpPr>
        <p:sp>
          <p:nvSpPr>
            <p:cNvPr id="11" name="Freeform 11"/>
            <p:cNvSpPr/>
            <p:nvPr/>
          </p:nvSpPr>
          <p:spPr>
            <a:xfrm>
              <a:off x="0" y="0"/>
              <a:ext cx="15665120" cy="8634981"/>
            </a:xfrm>
            <a:custGeom>
              <a:avLst/>
              <a:gdLst/>
              <a:ahLst/>
              <a:cxnLst/>
              <a:rect l="l" t="t" r="r" b="b"/>
              <a:pathLst>
                <a:path w="15665120" h="8634981">
                  <a:moveTo>
                    <a:pt x="15360320" y="0"/>
                  </a:moveTo>
                  <a:lnTo>
                    <a:pt x="304800" y="0"/>
                  </a:lnTo>
                  <a:cubicBezTo>
                    <a:pt x="135890" y="0"/>
                    <a:pt x="0" y="135890"/>
                    <a:pt x="0" y="304800"/>
                  </a:cubicBezTo>
                  <a:lnTo>
                    <a:pt x="0" y="8330181"/>
                  </a:lnTo>
                  <a:cubicBezTo>
                    <a:pt x="0" y="8499091"/>
                    <a:pt x="135890" y="8634981"/>
                    <a:pt x="304800" y="8634981"/>
                  </a:cubicBezTo>
                  <a:lnTo>
                    <a:pt x="15360320" y="8634981"/>
                  </a:lnTo>
                  <a:cubicBezTo>
                    <a:pt x="15529230" y="8634981"/>
                    <a:pt x="15665120" y="8499091"/>
                    <a:pt x="15665120" y="8330181"/>
                  </a:cubicBezTo>
                  <a:lnTo>
                    <a:pt x="15665120" y="304800"/>
                  </a:lnTo>
                  <a:cubicBezTo>
                    <a:pt x="15665120" y="135890"/>
                    <a:pt x="15529230" y="0"/>
                    <a:pt x="15360320" y="0"/>
                  </a:cubicBezTo>
                  <a:close/>
                </a:path>
              </a:pathLst>
            </a:custGeom>
            <a:solidFill>
              <a:srgbClr val="2E2E2E"/>
            </a:solidFill>
          </p:spPr>
        </p:sp>
      </p:grpSp>
      <p:grpSp>
        <p:nvGrpSpPr>
          <p:cNvPr id="12" name="Group 12"/>
          <p:cNvGrpSpPr>
            <a:grpSpLocks noChangeAspect="1"/>
          </p:cNvGrpSpPr>
          <p:nvPr/>
        </p:nvGrpSpPr>
        <p:grpSpPr>
          <a:xfrm>
            <a:off x="7271524" y="849829"/>
            <a:ext cx="11136948" cy="6264455"/>
            <a:chOff x="0" y="0"/>
            <a:chExt cx="11289030" cy="6350000"/>
          </a:xfrm>
        </p:grpSpPr>
        <p:sp>
          <p:nvSpPr>
            <p:cNvPr id="13" name="Freeform 1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13077" r="-13077"/>
              </a:stretch>
            </a:blipFill>
          </p:spPr>
        </p:sp>
      </p:grpSp>
      <p:pic>
        <p:nvPicPr>
          <p:cNvPr id="14" name="Picture 1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040467" y="3971583"/>
            <a:ext cx="207065" cy="257079"/>
          </a:xfrm>
          <a:prstGeom prst="rect">
            <a:avLst/>
          </a:prstGeom>
        </p:spPr>
      </p:pic>
      <p:sp>
        <p:nvSpPr>
          <p:cNvPr id="15" name="TextBox 15"/>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06</a:t>
            </a:r>
          </a:p>
        </p:txBody>
      </p:sp>
      <p:sp>
        <p:nvSpPr>
          <p:cNvPr id="16" name="TextBox 16"/>
          <p:cNvSpPr txBox="1"/>
          <p:nvPr/>
        </p:nvSpPr>
        <p:spPr>
          <a:xfrm>
            <a:off x="1980687" y="1095375"/>
            <a:ext cx="4850821" cy="2263775"/>
          </a:xfrm>
          <a:prstGeom prst="rect">
            <a:avLst/>
          </a:prstGeom>
        </p:spPr>
        <p:txBody>
          <a:bodyPr lIns="0" tIns="0" rIns="0" bIns="0" rtlCol="0" anchor="t">
            <a:spAutoFit/>
          </a:bodyPr>
          <a:lstStyle/>
          <a:p>
            <a:pPr>
              <a:lnSpc>
                <a:spcPts val="8800"/>
              </a:lnSpc>
            </a:pPr>
            <a:r>
              <a:rPr lang="en-US" sz="8000" dirty="0" err="1">
                <a:solidFill>
                  <a:srgbClr val="FFC033"/>
                </a:solidFill>
                <a:latin typeface="HK Grotesk Bold"/>
              </a:rPr>
              <a:t>Galéria</a:t>
            </a:r>
            <a:endParaRPr lang="en-US" sz="8000" dirty="0">
              <a:solidFill>
                <a:srgbClr val="FFC033"/>
              </a:solidFill>
              <a:latin typeface="HK Grotesk Bold"/>
            </a:endParaRPr>
          </a:p>
          <a:p>
            <a:pPr>
              <a:lnSpc>
                <a:spcPts val="8800"/>
              </a:lnSpc>
            </a:pPr>
            <a:r>
              <a:rPr lang="en-US" sz="8000" dirty="0" err="1">
                <a:solidFill>
                  <a:srgbClr val="E9E9E9"/>
                </a:solidFill>
                <a:latin typeface="HK Grotesk Bold"/>
              </a:rPr>
              <a:t>menüpont</a:t>
            </a:r>
            <a:endParaRPr lang="en-US" sz="8000" dirty="0">
              <a:solidFill>
                <a:srgbClr val="E9E9E9"/>
              </a:solidFill>
              <a:latin typeface="HK Grotesk Bold"/>
            </a:endParaRPr>
          </a:p>
        </p:txBody>
      </p:sp>
      <p:sp>
        <p:nvSpPr>
          <p:cNvPr id="17" name="TextBox 17"/>
          <p:cNvSpPr txBox="1"/>
          <p:nvPr/>
        </p:nvSpPr>
        <p:spPr>
          <a:xfrm>
            <a:off x="1980687" y="5067300"/>
            <a:ext cx="4850821" cy="2124813"/>
          </a:xfrm>
          <a:prstGeom prst="rect">
            <a:avLst/>
          </a:prstGeom>
        </p:spPr>
        <p:txBody>
          <a:bodyPr lIns="0" tIns="0" rIns="0" bIns="0" rtlCol="0" anchor="t">
            <a:spAutoFit/>
          </a:bodyPr>
          <a:lstStyle/>
          <a:p>
            <a:pPr>
              <a:lnSpc>
                <a:spcPts val="3494"/>
              </a:lnSpc>
            </a:pPr>
            <a:r>
              <a:rPr lang="en-US" sz="2329" spc="69" dirty="0">
                <a:solidFill>
                  <a:srgbClr val="FFFFFF"/>
                </a:solidFill>
                <a:latin typeface="HK Grotesk Light"/>
              </a:rPr>
              <a:t>A </a:t>
            </a:r>
            <a:r>
              <a:rPr lang="en-US" sz="2329" spc="69" dirty="0" err="1">
                <a:solidFill>
                  <a:srgbClr val="FFFFFF"/>
                </a:solidFill>
                <a:latin typeface="HK Grotesk Light"/>
              </a:rPr>
              <a:t>galériában</a:t>
            </a:r>
            <a:r>
              <a:rPr lang="en-US" sz="2329" spc="69" dirty="0">
                <a:solidFill>
                  <a:srgbClr val="FFFFFF"/>
                </a:solidFill>
                <a:latin typeface="HK Grotesk Light"/>
              </a:rPr>
              <a:t> </a:t>
            </a:r>
            <a:r>
              <a:rPr lang="en-US" sz="2329" spc="69" dirty="0" err="1">
                <a:solidFill>
                  <a:srgbClr val="FFFFFF"/>
                </a:solidFill>
                <a:latin typeface="HK Grotesk Light"/>
              </a:rPr>
              <a:t>találhatóak</a:t>
            </a:r>
            <a:r>
              <a:rPr lang="en-US" sz="2329" spc="69" dirty="0">
                <a:solidFill>
                  <a:srgbClr val="FFFFFF"/>
                </a:solidFill>
                <a:latin typeface="HK Grotesk Light"/>
              </a:rPr>
              <a:t> a </a:t>
            </a:r>
            <a:r>
              <a:rPr lang="en-US" sz="2329" spc="69" dirty="0" err="1">
                <a:solidFill>
                  <a:srgbClr val="FFFFFF"/>
                </a:solidFill>
                <a:latin typeface="HK Grotesk Light"/>
              </a:rPr>
              <a:t>fodrász</a:t>
            </a:r>
            <a:r>
              <a:rPr lang="en-US" sz="2329" spc="69" dirty="0">
                <a:solidFill>
                  <a:srgbClr val="FFFFFF"/>
                </a:solidFill>
                <a:latin typeface="HK Grotesk Light"/>
              </a:rPr>
              <a:t> </a:t>
            </a:r>
            <a:r>
              <a:rPr lang="en-US" sz="2329" spc="69" dirty="0" err="1">
                <a:solidFill>
                  <a:srgbClr val="FFFFFF"/>
                </a:solidFill>
                <a:latin typeface="HK Grotesk Light"/>
              </a:rPr>
              <a:t>eddig</a:t>
            </a:r>
            <a:r>
              <a:rPr lang="en-US" sz="2329" spc="69" dirty="0">
                <a:solidFill>
                  <a:srgbClr val="FFFFFF"/>
                </a:solidFill>
                <a:latin typeface="HK Grotesk Light"/>
              </a:rPr>
              <a:t> </a:t>
            </a:r>
            <a:r>
              <a:rPr lang="en-US" sz="2329" spc="69" dirty="0" err="1">
                <a:solidFill>
                  <a:srgbClr val="FFFFFF"/>
                </a:solidFill>
                <a:latin typeface="HK Grotesk Light"/>
              </a:rPr>
              <a:t>munkái</a:t>
            </a:r>
            <a:r>
              <a:rPr lang="en-US" sz="2329" spc="69" dirty="0">
                <a:solidFill>
                  <a:srgbClr val="FFFFFF"/>
                </a:solidFill>
                <a:latin typeface="HK Grotesk Light"/>
              </a:rPr>
              <a:t>. Ha </a:t>
            </a:r>
            <a:r>
              <a:rPr lang="en-US" sz="2329" spc="69" dirty="0" err="1">
                <a:solidFill>
                  <a:srgbClr val="FFFFFF"/>
                </a:solidFill>
                <a:latin typeface="HK Grotesk Light"/>
              </a:rPr>
              <a:t>az</a:t>
            </a:r>
            <a:r>
              <a:rPr lang="en-US" sz="2329" spc="69" dirty="0">
                <a:solidFill>
                  <a:srgbClr val="FFFFFF"/>
                </a:solidFill>
                <a:latin typeface="HK Grotesk Light"/>
              </a:rPr>
              <a:t> </a:t>
            </a:r>
            <a:r>
              <a:rPr lang="en-US" sz="2329" spc="69" dirty="0" err="1">
                <a:solidFill>
                  <a:srgbClr val="FFFFFF"/>
                </a:solidFill>
                <a:latin typeface="HK Grotesk Light"/>
              </a:rPr>
              <a:t>kurzort</a:t>
            </a:r>
            <a:r>
              <a:rPr lang="en-US" sz="2329" spc="69" dirty="0">
                <a:solidFill>
                  <a:srgbClr val="FFFFFF"/>
                </a:solidFill>
                <a:latin typeface="HK Grotesk Light"/>
              </a:rPr>
              <a:t> </a:t>
            </a:r>
            <a:r>
              <a:rPr lang="en-US" sz="2329" spc="69" dirty="0" err="1">
                <a:solidFill>
                  <a:srgbClr val="FFFFFF"/>
                </a:solidFill>
                <a:latin typeface="HK Grotesk Light"/>
              </a:rPr>
              <a:t>rávisszük</a:t>
            </a:r>
            <a:r>
              <a:rPr lang="en-US" sz="2329" spc="69" dirty="0">
                <a:solidFill>
                  <a:srgbClr val="FFFFFF"/>
                </a:solidFill>
                <a:latin typeface="HK Grotesk Light"/>
              </a:rPr>
              <a:t> </a:t>
            </a:r>
            <a:r>
              <a:rPr lang="en-US" sz="2329" spc="69" dirty="0" err="1">
                <a:solidFill>
                  <a:srgbClr val="FFFFFF"/>
                </a:solidFill>
                <a:latin typeface="HK Grotesk Light"/>
              </a:rPr>
              <a:t>akkor</a:t>
            </a:r>
            <a:r>
              <a:rPr lang="en-US" sz="2329" spc="69" dirty="0">
                <a:solidFill>
                  <a:srgbClr val="FFFFFF"/>
                </a:solidFill>
                <a:latin typeface="HK Grotesk Light"/>
              </a:rPr>
              <a:t> </a:t>
            </a:r>
            <a:r>
              <a:rPr lang="en-US" sz="2329" spc="69" dirty="0" err="1">
                <a:solidFill>
                  <a:srgbClr val="FFFFFF"/>
                </a:solidFill>
                <a:latin typeface="HK Grotesk Light"/>
              </a:rPr>
              <a:t>egy</a:t>
            </a:r>
            <a:r>
              <a:rPr lang="en-US" sz="2329" spc="69" dirty="0">
                <a:solidFill>
                  <a:srgbClr val="FFFFFF"/>
                </a:solidFill>
                <a:latin typeface="HK Grotesk Light"/>
              </a:rPr>
              <a:t> hover </a:t>
            </a:r>
            <a:r>
              <a:rPr lang="en-US" sz="2329" spc="69" dirty="0" err="1">
                <a:solidFill>
                  <a:srgbClr val="FFFFFF"/>
                </a:solidFill>
                <a:latin typeface="HK Grotesk Light"/>
              </a:rPr>
              <a:t>hatás</a:t>
            </a:r>
            <a:r>
              <a:rPr lang="en-US" sz="2329" spc="69" dirty="0">
                <a:solidFill>
                  <a:srgbClr val="FFFFFF"/>
                </a:solidFill>
                <a:latin typeface="HK Grotesk Light"/>
              </a:rPr>
              <a:t> </a:t>
            </a:r>
            <a:r>
              <a:rPr lang="en-US" sz="2329" spc="69" dirty="0" err="1">
                <a:solidFill>
                  <a:srgbClr val="FFFFFF"/>
                </a:solidFill>
                <a:latin typeface="HK Grotesk Light"/>
              </a:rPr>
              <a:t>érvényesül</a:t>
            </a:r>
            <a:r>
              <a:rPr lang="en-US" sz="2329" spc="69" dirty="0">
                <a:solidFill>
                  <a:srgbClr val="FFFFFF"/>
                </a:solidFill>
                <a:latin typeface="HK Grotesk Light"/>
              </a:rPr>
              <a:t> </a:t>
            </a:r>
            <a:r>
              <a:rPr lang="en-US" sz="2329" spc="69" dirty="0" err="1">
                <a:solidFill>
                  <a:srgbClr val="FFFFFF"/>
                </a:solidFill>
                <a:latin typeface="HK Grotesk Light"/>
              </a:rPr>
              <a:t>amivel</a:t>
            </a:r>
            <a:r>
              <a:rPr lang="en-US" sz="2329" spc="69" dirty="0">
                <a:solidFill>
                  <a:srgbClr val="FFFFFF"/>
                </a:solidFill>
                <a:latin typeface="HK Grotesk Light"/>
              </a:rPr>
              <a:t> a </a:t>
            </a:r>
            <a:r>
              <a:rPr lang="en-US" sz="2329" spc="69" dirty="0" err="1">
                <a:solidFill>
                  <a:srgbClr val="FFFFFF"/>
                </a:solidFill>
                <a:latin typeface="HK Grotesk Light"/>
              </a:rPr>
              <a:t>kép</a:t>
            </a:r>
            <a:r>
              <a:rPr lang="en-US" sz="2329" spc="69" dirty="0">
                <a:solidFill>
                  <a:srgbClr val="FFFFFF"/>
                </a:solidFill>
                <a:latin typeface="HK Grotesk Light"/>
              </a:rPr>
              <a:t> </a:t>
            </a:r>
            <a:r>
              <a:rPr lang="en-US" sz="2329" spc="69" dirty="0" err="1">
                <a:solidFill>
                  <a:srgbClr val="FFFFFF"/>
                </a:solidFill>
                <a:latin typeface="HK Grotesk Light"/>
              </a:rPr>
              <a:t>felnagyítódik</a:t>
            </a:r>
            <a:r>
              <a:rPr lang="en-US" sz="2329" spc="69" dirty="0">
                <a:solidFill>
                  <a:srgbClr val="FFFFFF"/>
                </a:solidFill>
                <a:latin typeface="HK Grotesk Light"/>
              </a:rPr>
              <a:t> a 2x-ére.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sp>
        <p:nvSpPr>
          <p:cNvPr id="5" name="TextBox 5"/>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07</a:t>
            </a:r>
          </a:p>
        </p:txBody>
      </p:sp>
      <p:grpSp>
        <p:nvGrpSpPr>
          <p:cNvPr id="6" name="Group 6"/>
          <p:cNvGrpSpPr>
            <a:grpSpLocks noChangeAspect="1"/>
          </p:cNvGrpSpPr>
          <p:nvPr/>
        </p:nvGrpSpPr>
        <p:grpSpPr>
          <a:xfrm>
            <a:off x="6359431" y="-325576"/>
            <a:ext cx="3788090" cy="5682135"/>
            <a:chOff x="0" y="0"/>
            <a:chExt cx="6350000" cy="9525000"/>
          </a:xfrm>
        </p:grpSpPr>
        <p:sp>
          <p:nvSpPr>
            <p:cNvPr id="7" name="Freeform 7"/>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117832" r="-117832"/>
              </a:stretch>
            </a:blipFill>
          </p:spPr>
        </p:sp>
      </p:grpSp>
      <p:grpSp>
        <p:nvGrpSpPr>
          <p:cNvPr id="8" name="Group 8"/>
          <p:cNvGrpSpPr>
            <a:grpSpLocks noChangeAspect="1"/>
          </p:cNvGrpSpPr>
          <p:nvPr/>
        </p:nvGrpSpPr>
        <p:grpSpPr>
          <a:xfrm>
            <a:off x="2379228" y="2898895"/>
            <a:ext cx="3761368" cy="3761368"/>
            <a:chOff x="0" y="0"/>
            <a:chExt cx="6350000" cy="6350000"/>
          </a:xfrm>
        </p:grpSpPr>
        <p:sp>
          <p:nvSpPr>
            <p:cNvPr id="9" name="Freeform 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17081" r="-17081"/>
              </a:stretch>
            </a:blipFill>
          </p:spPr>
        </p:sp>
      </p:grpSp>
      <p:grpSp>
        <p:nvGrpSpPr>
          <p:cNvPr id="10" name="Group 10"/>
          <p:cNvGrpSpPr/>
          <p:nvPr/>
        </p:nvGrpSpPr>
        <p:grpSpPr>
          <a:xfrm>
            <a:off x="2379228" y="6881419"/>
            <a:ext cx="3788090" cy="5059127"/>
            <a:chOff x="0" y="0"/>
            <a:chExt cx="4129221" cy="5514719"/>
          </a:xfrm>
        </p:grpSpPr>
        <p:sp>
          <p:nvSpPr>
            <p:cNvPr id="11" name="Freeform 11"/>
            <p:cNvSpPr/>
            <p:nvPr/>
          </p:nvSpPr>
          <p:spPr>
            <a:xfrm>
              <a:off x="0" y="0"/>
              <a:ext cx="4129220" cy="5514719"/>
            </a:xfrm>
            <a:custGeom>
              <a:avLst/>
              <a:gdLst/>
              <a:ahLst/>
              <a:cxnLst/>
              <a:rect l="l" t="t" r="r" b="b"/>
              <a:pathLst>
                <a:path w="4129220" h="5514719">
                  <a:moveTo>
                    <a:pt x="3824420" y="0"/>
                  </a:moveTo>
                  <a:lnTo>
                    <a:pt x="304800" y="0"/>
                  </a:lnTo>
                  <a:cubicBezTo>
                    <a:pt x="135890" y="0"/>
                    <a:pt x="0" y="135890"/>
                    <a:pt x="0" y="304800"/>
                  </a:cubicBezTo>
                  <a:lnTo>
                    <a:pt x="0" y="5209919"/>
                  </a:lnTo>
                  <a:cubicBezTo>
                    <a:pt x="0" y="5378829"/>
                    <a:pt x="135890" y="5514719"/>
                    <a:pt x="304800" y="5514719"/>
                  </a:cubicBezTo>
                  <a:lnTo>
                    <a:pt x="3824420" y="5514719"/>
                  </a:lnTo>
                  <a:cubicBezTo>
                    <a:pt x="3993331" y="5514719"/>
                    <a:pt x="4129220" y="5378829"/>
                    <a:pt x="4129220" y="5209919"/>
                  </a:cubicBezTo>
                  <a:lnTo>
                    <a:pt x="4129220" y="304800"/>
                  </a:lnTo>
                  <a:cubicBezTo>
                    <a:pt x="4129220" y="135890"/>
                    <a:pt x="3993331" y="0"/>
                    <a:pt x="3824420" y="0"/>
                  </a:cubicBezTo>
                  <a:close/>
                </a:path>
              </a:pathLst>
            </a:custGeom>
            <a:solidFill>
              <a:srgbClr val="2E2E2E"/>
            </a:solidFill>
          </p:spPr>
        </p:sp>
      </p:grpSp>
      <p:grpSp>
        <p:nvGrpSpPr>
          <p:cNvPr id="12" name="Group 12"/>
          <p:cNvGrpSpPr/>
          <p:nvPr/>
        </p:nvGrpSpPr>
        <p:grpSpPr>
          <a:xfrm>
            <a:off x="6359431" y="9552800"/>
            <a:ext cx="3788090" cy="5059127"/>
            <a:chOff x="0" y="0"/>
            <a:chExt cx="4129221" cy="5514719"/>
          </a:xfrm>
        </p:grpSpPr>
        <p:sp>
          <p:nvSpPr>
            <p:cNvPr id="13" name="Freeform 13"/>
            <p:cNvSpPr/>
            <p:nvPr/>
          </p:nvSpPr>
          <p:spPr>
            <a:xfrm>
              <a:off x="0" y="0"/>
              <a:ext cx="4129220" cy="5514719"/>
            </a:xfrm>
            <a:custGeom>
              <a:avLst/>
              <a:gdLst/>
              <a:ahLst/>
              <a:cxnLst/>
              <a:rect l="l" t="t" r="r" b="b"/>
              <a:pathLst>
                <a:path w="4129220" h="5514719">
                  <a:moveTo>
                    <a:pt x="3824420" y="0"/>
                  </a:moveTo>
                  <a:lnTo>
                    <a:pt x="304800" y="0"/>
                  </a:lnTo>
                  <a:cubicBezTo>
                    <a:pt x="135890" y="0"/>
                    <a:pt x="0" y="135890"/>
                    <a:pt x="0" y="304800"/>
                  </a:cubicBezTo>
                  <a:lnTo>
                    <a:pt x="0" y="5209919"/>
                  </a:lnTo>
                  <a:cubicBezTo>
                    <a:pt x="0" y="5378829"/>
                    <a:pt x="135890" y="5514719"/>
                    <a:pt x="304800" y="5514719"/>
                  </a:cubicBezTo>
                  <a:lnTo>
                    <a:pt x="3824420" y="5514719"/>
                  </a:lnTo>
                  <a:cubicBezTo>
                    <a:pt x="3993331" y="5514719"/>
                    <a:pt x="4129220" y="5378829"/>
                    <a:pt x="4129220" y="5209919"/>
                  </a:cubicBezTo>
                  <a:lnTo>
                    <a:pt x="4129220" y="304800"/>
                  </a:lnTo>
                  <a:cubicBezTo>
                    <a:pt x="4129220" y="135890"/>
                    <a:pt x="3993331" y="0"/>
                    <a:pt x="3824420" y="0"/>
                  </a:cubicBezTo>
                  <a:close/>
                </a:path>
              </a:pathLst>
            </a:custGeom>
            <a:solidFill>
              <a:srgbClr val="2E2E2E"/>
            </a:solidFill>
          </p:spPr>
        </p:sp>
      </p:grpSp>
      <p:grpSp>
        <p:nvGrpSpPr>
          <p:cNvPr id="14" name="Group 14"/>
          <p:cNvGrpSpPr>
            <a:grpSpLocks noChangeAspect="1"/>
          </p:cNvGrpSpPr>
          <p:nvPr/>
        </p:nvGrpSpPr>
        <p:grpSpPr>
          <a:xfrm>
            <a:off x="6386152" y="5573995"/>
            <a:ext cx="3761368" cy="3761368"/>
            <a:chOff x="0" y="0"/>
            <a:chExt cx="6350000" cy="6350000"/>
          </a:xfrm>
        </p:grpSpPr>
        <p:sp>
          <p:nvSpPr>
            <p:cNvPr id="15" name="Freeform 1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44826" r="-44826"/>
              </a:stretch>
            </a:blipFill>
          </p:spPr>
        </p:sp>
      </p:grpSp>
      <p:grpSp>
        <p:nvGrpSpPr>
          <p:cNvPr id="16" name="Group 16"/>
          <p:cNvGrpSpPr/>
          <p:nvPr/>
        </p:nvGrpSpPr>
        <p:grpSpPr>
          <a:xfrm>
            <a:off x="2379228" y="-325576"/>
            <a:ext cx="3788090" cy="3003315"/>
            <a:chOff x="0" y="0"/>
            <a:chExt cx="4129221" cy="3273774"/>
          </a:xfrm>
        </p:grpSpPr>
        <p:sp>
          <p:nvSpPr>
            <p:cNvPr id="17" name="Freeform 17"/>
            <p:cNvSpPr/>
            <p:nvPr/>
          </p:nvSpPr>
          <p:spPr>
            <a:xfrm>
              <a:off x="0" y="0"/>
              <a:ext cx="4129220" cy="3273774"/>
            </a:xfrm>
            <a:custGeom>
              <a:avLst/>
              <a:gdLst/>
              <a:ahLst/>
              <a:cxnLst/>
              <a:rect l="l" t="t" r="r" b="b"/>
              <a:pathLst>
                <a:path w="4129220" h="3273774">
                  <a:moveTo>
                    <a:pt x="3824420" y="0"/>
                  </a:moveTo>
                  <a:lnTo>
                    <a:pt x="304800" y="0"/>
                  </a:lnTo>
                  <a:cubicBezTo>
                    <a:pt x="135890" y="0"/>
                    <a:pt x="0" y="135890"/>
                    <a:pt x="0" y="304800"/>
                  </a:cubicBezTo>
                  <a:lnTo>
                    <a:pt x="0" y="2968974"/>
                  </a:lnTo>
                  <a:cubicBezTo>
                    <a:pt x="0" y="3137884"/>
                    <a:pt x="135890" y="3273774"/>
                    <a:pt x="304800" y="3273774"/>
                  </a:cubicBezTo>
                  <a:lnTo>
                    <a:pt x="3824420" y="3273774"/>
                  </a:lnTo>
                  <a:cubicBezTo>
                    <a:pt x="3993331" y="3273774"/>
                    <a:pt x="4129220" y="3137884"/>
                    <a:pt x="4129220" y="2968974"/>
                  </a:cubicBezTo>
                  <a:lnTo>
                    <a:pt x="4129220" y="304800"/>
                  </a:lnTo>
                  <a:cubicBezTo>
                    <a:pt x="4129220" y="135890"/>
                    <a:pt x="3993331" y="0"/>
                    <a:pt x="3824420" y="0"/>
                  </a:cubicBezTo>
                  <a:close/>
                </a:path>
              </a:pathLst>
            </a:custGeom>
            <a:solidFill>
              <a:srgbClr val="2E2E2E"/>
            </a:solidFill>
          </p:spPr>
        </p:sp>
      </p:grpSp>
      <p:sp>
        <p:nvSpPr>
          <p:cNvPr id="18" name="TextBox 18"/>
          <p:cNvSpPr txBox="1"/>
          <p:nvPr/>
        </p:nvSpPr>
        <p:spPr>
          <a:xfrm>
            <a:off x="11080645" y="1095375"/>
            <a:ext cx="6178655" cy="3378200"/>
          </a:xfrm>
          <a:prstGeom prst="rect">
            <a:avLst/>
          </a:prstGeom>
        </p:spPr>
        <p:txBody>
          <a:bodyPr lIns="0" tIns="0" rIns="0" bIns="0" rtlCol="0" anchor="t">
            <a:spAutoFit/>
          </a:bodyPr>
          <a:lstStyle/>
          <a:p>
            <a:pPr>
              <a:lnSpc>
                <a:spcPts val="8800"/>
              </a:lnSpc>
            </a:pPr>
            <a:r>
              <a:rPr lang="en-US" sz="8000" dirty="0" err="1">
                <a:solidFill>
                  <a:srgbClr val="FFFFFF"/>
                </a:solidFill>
                <a:latin typeface="HK Grotesk Bold"/>
              </a:rPr>
              <a:t>Adatbázis</a:t>
            </a:r>
            <a:endParaRPr lang="en-US" sz="8000" dirty="0">
              <a:solidFill>
                <a:srgbClr val="FFFFFF"/>
              </a:solidFill>
              <a:latin typeface="HK Grotesk Bold"/>
            </a:endParaRPr>
          </a:p>
          <a:p>
            <a:pPr>
              <a:lnSpc>
                <a:spcPts val="8800"/>
              </a:lnSpc>
            </a:pPr>
            <a:r>
              <a:rPr lang="en-US" sz="8000" dirty="0" err="1">
                <a:solidFill>
                  <a:srgbClr val="FFC033"/>
                </a:solidFill>
                <a:latin typeface="HK Grotesk Bold"/>
              </a:rPr>
              <a:t>módosítási</a:t>
            </a:r>
            <a:r>
              <a:rPr lang="en-US" sz="8000" dirty="0">
                <a:solidFill>
                  <a:srgbClr val="FFC033"/>
                </a:solidFill>
                <a:latin typeface="HK Grotesk Bold"/>
              </a:rPr>
              <a:t> </a:t>
            </a:r>
            <a:r>
              <a:rPr lang="en-US" sz="8000" dirty="0" err="1">
                <a:solidFill>
                  <a:srgbClr val="FFFFFF"/>
                </a:solidFill>
                <a:latin typeface="HK Grotesk Bold"/>
              </a:rPr>
              <a:t>felület</a:t>
            </a:r>
            <a:endParaRPr lang="en-US" sz="8000" dirty="0">
              <a:solidFill>
                <a:srgbClr val="FFFFFF"/>
              </a:solidFill>
              <a:latin typeface="HK Grotesk Bold"/>
            </a:endParaRPr>
          </a:p>
        </p:txBody>
      </p:sp>
      <p:grpSp>
        <p:nvGrpSpPr>
          <p:cNvPr id="19" name="Group 19"/>
          <p:cNvGrpSpPr/>
          <p:nvPr/>
        </p:nvGrpSpPr>
        <p:grpSpPr>
          <a:xfrm>
            <a:off x="11080645" y="5475978"/>
            <a:ext cx="4284864" cy="3728313"/>
            <a:chOff x="0" y="0"/>
            <a:chExt cx="5713151" cy="4971084"/>
          </a:xfrm>
        </p:grpSpPr>
        <p:sp>
          <p:nvSpPr>
            <p:cNvPr id="20" name="TextBox 20"/>
            <p:cNvSpPr txBox="1"/>
            <p:nvPr/>
          </p:nvSpPr>
          <p:spPr>
            <a:xfrm>
              <a:off x="0" y="-57150"/>
              <a:ext cx="5713151" cy="616184"/>
            </a:xfrm>
            <a:prstGeom prst="rect">
              <a:avLst/>
            </a:prstGeom>
          </p:spPr>
          <p:txBody>
            <a:bodyPr lIns="0" tIns="0" rIns="0" bIns="0" rtlCol="0" anchor="t">
              <a:spAutoFit/>
            </a:bodyPr>
            <a:lstStyle/>
            <a:p>
              <a:pPr>
                <a:lnSpc>
                  <a:spcPts val="3919"/>
                </a:lnSpc>
              </a:pPr>
              <a:r>
                <a:rPr lang="en-US" sz="2800" dirty="0" err="1">
                  <a:solidFill>
                    <a:srgbClr val="FFC033"/>
                  </a:solidFill>
                  <a:latin typeface="HK Grotesk Medium"/>
                </a:rPr>
                <a:t>Bejelentkezési</a:t>
              </a:r>
              <a:r>
                <a:rPr lang="en-US" sz="2800" dirty="0">
                  <a:solidFill>
                    <a:srgbClr val="FFC033"/>
                  </a:solidFill>
                  <a:latin typeface="HK Grotesk Medium"/>
                </a:rPr>
                <a:t> </a:t>
              </a:r>
              <a:r>
                <a:rPr lang="en-US" sz="2800" dirty="0" err="1">
                  <a:solidFill>
                    <a:srgbClr val="FFC033"/>
                  </a:solidFill>
                  <a:latin typeface="HK Grotesk Medium"/>
                </a:rPr>
                <a:t>felület</a:t>
              </a:r>
              <a:endParaRPr lang="en-US" sz="2800" dirty="0">
                <a:solidFill>
                  <a:srgbClr val="FFC033"/>
                </a:solidFill>
                <a:latin typeface="HK Grotesk Medium"/>
              </a:endParaRPr>
            </a:p>
          </p:txBody>
        </p:sp>
        <p:sp>
          <p:nvSpPr>
            <p:cNvPr id="21" name="TextBox 21"/>
            <p:cNvSpPr txBox="1"/>
            <p:nvPr/>
          </p:nvSpPr>
          <p:spPr>
            <a:xfrm>
              <a:off x="0" y="579518"/>
              <a:ext cx="5713151" cy="769844"/>
            </a:xfrm>
            <a:prstGeom prst="rect">
              <a:avLst/>
            </a:prstGeom>
          </p:spPr>
          <p:txBody>
            <a:bodyPr lIns="0" tIns="0" rIns="0" bIns="0" rtlCol="0" anchor="t">
              <a:spAutoFit/>
            </a:bodyPr>
            <a:lstStyle/>
            <a:p>
              <a:pPr>
                <a:lnSpc>
                  <a:spcPts val="2400"/>
                </a:lnSpc>
              </a:pPr>
              <a:r>
                <a:rPr lang="en-US" sz="1600" spc="32" dirty="0">
                  <a:solidFill>
                    <a:srgbClr val="FFFFFF"/>
                  </a:solidFill>
                  <a:latin typeface="HK Grotesk Light"/>
                </a:rPr>
                <a:t>A </a:t>
              </a:r>
              <a:r>
                <a:rPr lang="en-US" sz="1600" spc="32" dirty="0" err="1">
                  <a:solidFill>
                    <a:srgbClr val="FFFFFF"/>
                  </a:solidFill>
                  <a:latin typeface="HK Grotesk Light"/>
                </a:rPr>
                <a:t>nagyobb</a:t>
              </a:r>
              <a:r>
                <a:rPr lang="en-US" sz="1600" spc="32" dirty="0">
                  <a:solidFill>
                    <a:srgbClr val="FFFFFF"/>
                  </a:solidFill>
                  <a:latin typeface="HK Grotesk Light"/>
                </a:rPr>
                <a:t> </a:t>
              </a:r>
              <a:r>
                <a:rPr lang="en-US" sz="1600" spc="32" dirty="0" err="1">
                  <a:solidFill>
                    <a:srgbClr val="FFFFFF"/>
                  </a:solidFill>
                  <a:latin typeface="HK Grotesk Light"/>
                </a:rPr>
                <a:t>védelem</a:t>
              </a:r>
              <a:r>
                <a:rPr lang="en-US" sz="1600" spc="32" dirty="0">
                  <a:solidFill>
                    <a:srgbClr val="FFFFFF"/>
                  </a:solidFill>
                  <a:latin typeface="HK Grotesk Light"/>
                </a:rPr>
                <a:t> </a:t>
              </a:r>
              <a:r>
                <a:rPr lang="en-US" sz="1600" spc="32" dirty="0" err="1">
                  <a:solidFill>
                    <a:srgbClr val="FFFFFF"/>
                  </a:solidFill>
                  <a:latin typeface="HK Grotesk Light"/>
                </a:rPr>
                <a:t>érdekében</a:t>
              </a:r>
              <a:r>
                <a:rPr lang="en-US" sz="1600" spc="32" dirty="0">
                  <a:solidFill>
                    <a:srgbClr val="FFFFFF"/>
                  </a:solidFill>
                  <a:latin typeface="HK Grotesk Light"/>
                </a:rPr>
                <a:t> </a:t>
              </a:r>
              <a:r>
                <a:rPr lang="en-US" sz="1600" spc="32" dirty="0" err="1">
                  <a:solidFill>
                    <a:srgbClr val="FFFFFF"/>
                  </a:solidFill>
                  <a:latin typeface="HK Grotesk Light"/>
                </a:rPr>
                <a:t>létrehoztunk</a:t>
              </a:r>
              <a:r>
                <a:rPr lang="en-US" sz="1600" spc="32" dirty="0">
                  <a:solidFill>
                    <a:srgbClr val="FFFFFF"/>
                  </a:solidFill>
                  <a:latin typeface="HK Grotesk Light"/>
                </a:rPr>
                <a:t> </a:t>
              </a:r>
              <a:r>
                <a:rPr lang="en-US" sz="1600" spc="32" dirty="0" err="1">
                  <a:solidFill>
                    <a:srgbClr val="FFFFFF"/>
                  </a:solidFill>
                  <a:latin typeface="HK Grotesk Light"/>
                </a:rPr>
                <a:t>egy</a:t>
              </a:r>
              <a:r>
                <a:rPr lang="en-US" sz="1600" spc="32" dirty="0">
                  <a:solidFill>
                    <a:srgbClr val="FFFFFF"/>
                  </a:solidFill>
                  <a:latin typeface="HK Grotesk Light"/>
                </a:rPr>
                <a:t> </a:t>
              </a:r>
              <a:r>
                <a:rPr lang="en-US" sz="1600" spc="32" dirty="0" err="1">
                  <a:solidFill>
                    <a:srgbClr val="FFFFFF"/>
                  </a:solidFill>
                  <a:latin typeface="HK Grotesk Light"/>
                </a:rPr>
                <a:t>bejelentkezési</a:t>
              </a:r>
              <a:r>
                <a:rPr lang="en-US" sz="1600" spc="32" dirty="0">
                  <a:solidFill>
                    <a:srgbClr val="FFFFFF"/>
                  </a:solidFill>
                  <a:latin typeface="HK Grotesk Light"/>
                </a:rPr>
                <a:t> </a:t>
              </a:r>
              <a:r>
                <a:rPr lang="en-US" sz="1600" spc="32" dirty="0" err="1">
                  <a:solidFill>
                    <a:srgbClr val="FFFFFF"/>
                  </a:solidFill>
                  <a:latin typeface="HK Grotesk Light"/>
                </a:rPr>
                <a:t>felületet</a:t>
              </a:r>
              <a:r>
                <a:rPr lang="en-US" sz="1600" spc="32" dirty="0">
                  <a:solidFill>
                    <a:srgbClr val="FFFFFF"/>
                  </a:solidFill>
                  <a:latin typeface="HK Grotesk Light"/>
                </a:rPr>
                <a:t>.</a:t>
              </a:r>
            </a:p>
          </p:txBody>
        </p:sp>
        <p:sp>
          <p:nvSpPr>
            <p:cNvPr id="22" name="TextBox 22"/>
            <p:cNvSpPr txBox="1"/>
            <p:nvPr/>
          </p:nvSpPr>
          <p:spPr>
            <a:xfrm>
              <a:off x="0" y="3961560"/>
              <a:ext cx="5713151" cy="616184"/>
            </a:xfrm>
            <a:prstGeom prst="rect">
              <a:avLst/>
            </a:prstGeom>
          </p:spPr>
          <p:txBody>
            <a:bodyPr lIns="0" tIns="0" rIns="0" bIns="0" rtlCol="0" anchor="t">
              <a:spAutoFit/>
            </a:bodyPr>
            <a:lstStyle/>
            <a:p>
              <a:pPr>
                <a:lnSpc>
                  <a:spcPts val="3919"/>
                </a:lnSpc>
              </a:pPr>
              <a:r>
                <a:rPr lang="en-US" sz="2800">
                  <a:solidFill>
                    <a:srgbClr val="FFC033"/>
                  </a:solidFill>
                  <a:latin typeface="HK Grotesk Medium"/>
                </a:rPr>
                <a:t>Módosítás</a:t>
              </a:r>
            </a:p>
          </p:txBody>
        </p:sp>
        <p:sp>
          <p:nvSpPr>
            <p:cNvPr id="23" name="TextBox 23"/>
            <p:cNvSpPr txBox="1"/>
            <p:nvPr/>
          </p:nvSpPr>
          <p:spPr>
            <a:xfrm>
              <a:off x="0" y="4598228"/>
              <a:ext cx="5713151" cy="372857"/>
            </a:xfrm>
            <a:prstGeom prst="rect">
              <a:avLst/>
            </a:prstGeom>
          </p:spPr>
          <p:txBody>
            <a:bodyPr lIns="0" tIns="0" rIns="0" bIns="0" rtlCol="0" anchor="t">
              <a:spAutoFit/>
            </a:bodyPr>
            <a:lstStyle/>
            <a:p>
              <a:pPr>
                <a:lnSpc>
                  <a:spcPts val="2400"/>
                </a:lnSpc>
              </a:pPr>
              <a:r>
                <a:rPr lang="en-US" sz="1600" spc="32">
                  <a:solidFill>
                    <a:srgbClr val="FFFFFF"/>
                  </a:solidFill>
                  <a:latin typeface="HK Grotesk Light"/>
                </a:rPr>
                <a:t>Módosítások utáni mentés/frissítés</a:t>
              </a:r>
            </a:p>
          </p:txBody>
        </p:sp>
        <p:sp>
          <p:nvSpPr>
            <p:cNvPr id="24" name="TextBox 24"/>
            <p:cNvSpPr txBox="1"/>
            <p:nvPr/>
          </p:nvSpPr>
          <p:spPr>
            <a:xfrm>
              <a:off x="0" y="2150698"/>
              <a:ext cx="5713151" cy="616184"/>
            </a:xfrm>
            <a:prstGeom prst="rect">
              <a:avLst/>
            </a:prstGeom>
          </p:spPr>
          <p:txBody>
            <a:bodyPr lIns="0" tIns="0" rIns="0" bIns="0" rtlCol="0" anchor="t">
              <a:spAutoFit/>
            </a:bodyPr>
            <a:lstStyle/>
            <a:p>
              <a:pPr>
                <a:lnSpc>
                  <a:spcPts val="3919"/>
                </a:lnSpc>
              </a:pPr>
              <a:r>
                <a:rPr lang="en-US" sz="2800">
                  <a:solidFill>
                    <a:srgbClr val="FFC033"/>
                  </a:solidFill>
                  <a:latin typeface="HK Grotesk Medium"/>
                </a:rPr>
                <a:t>Táblázat</a:t>
              </a:r>
            </a:p>
          </p:txBody>
        </p:sp>
        <p:sp>
          <p:nvSpPr>
            <p:cNvPr id="25" name="TextBox 25"/>
            <p:cNvSpPr txBox="1"/>
            <p:nvPr/>
          </p:nvSpPr>
          <p:spPr>
            <a:xfrm>
              <a:off x="0" y="2787366"/>
              <a:ext cx="5713151" cy="372857"/>
            </a:xfrm>
            <a:prstGeom prst="rect">
              <a:avLst/>
            </a:prstGeom>
          </p:spPr>
          <p:txBody>
            <a:bodyPr lIns="0" tIns="0" rIns="0" bIns="0" rtlCol="0" anchor="t">
              <a:spAutoFit/>
            </a:bodyPr>
            <a:lstStyle/>
            <a:p>
              <a:pPr>
                <a:lnSpc>
                  <a:spcPts val="2400"/>
                </a:lnSpc>
              </a:pPr>
              <a:r>
                <a:rPr lang="en-US" sz="1600" spc="32">
                  <a:solidFill>
                    <a:srgbClr val="FFFFFF"/>
                  </a:solidFill>
                  <a:latin typeface="HK Grotesk Light"/>
                </a:rPr>
                <a:t>Ide töltődnek be az adatbázisból az adatok</a:t>
              </a:r>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25656" y="9150283"/>
            <a:ext cx="433644" cy="108017"/>
          </a:xfrm>
          <a:prstGeom prst="rect">
            <a:avLst/>
          </a:prstGeom>
        </p:spPr>
      </p:pic>
      <p:grpSp>
        <p:nvGrpSpPr>
          <p:cNvPr id="27" name="Group 27"/>
          <p:cNvGrpSpPr/>
          <p:nvPr/>
        </p:nvGrpSpPr>
        <p:grpSpPr>
          <a:xfrm>
            <a:off x="901141" y="849829"/>
            <a:ext cx="479273" cy="592825"/>
            <a:chOff x="0" y="0"/>
            <a:chExt cx="639030" cy="790433"/>
          </a:xfrm>
        </p:grpSpPr>
        <p:grpSp>
          <p:nvGrpSpPr>
            <p:cNvPr id="28" name="Group 28"/>
            <p:cNvGrpSpPr/>
            <p:nvPr/>
          </p:nvGrpSpPr>
          <p:grpSpPr>
            <a:xfrm>
              <a:off x="0" y="123874"/>
              <a:ext cx="602687" cy="602687"/>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30" name="TextBox 30"/>
            <p:cNvSpPr txBox="1"/>
            <p:nvPr/>
          </p:nvSpPr>
          <p:spPr>
            <a:xfrm>
              <a:off x="0" y="28575"/>
              <a:ext cx="639030" cy="761858"/>
            </a:xfrm>
            <a:prstGeom prst="rect">
              <a:avLst/>
            </a:prstGeom>
          </p:spPr>
          <p:txBody>
            <a:bodyPr lIns="0" tIns="0" rIns="0" bIns="0" rtlCol="0" anchor="t">
              <a:spAutoFit/>
            </a:bodyPr>
            <a:lstStyle/>
            <a:p>
              <a:pPr algn="ctr">
                <a:lnSpc>
                  <a:spcPts val="4308"/>
                </a:lnSpc>
              </a:pPr>
              <a:r>
                <a:rPr lang="en-US" sz="3916">
                  <a:solidFill>
                    <a:srgbClr val="2E2E2E"/>
                  </a:solidFill>
                  <a:latin typeface="HK Grotesk Bold"/>
                </a:rPr>
                <a:t>v</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randombar(horizontal)">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ppt_x"/>
                                          </p:val>
                                        </p:tav>
                                        <p:tav tm="100000">
                                          <p:val>
                                            <p:strVal val="#ppt_x"/>
                                          </p:val>
                                        </p:tav>
                                      </p:tavLst>
                                    </p:anim>
                                    <p:anim calcmode="lin" valueType="num">
                                      <p:cBhvr additive="base">
                                        <p:cTn id="29"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ppt_x"/>
                                          </p:val>
                                        </p:tav>
                                        <p:tav tm="100000">
                                          <p:val>
                                            <p:strVal val="#ppt_x"/>
                                          </p:val>
                                        </p:tav>
                                      </p:tavLst>
                                    </p:anim>
                                    <p:anim calcmode="lin" valueType="num">
                                      <p:cBhvr additive="base">
                                        <p:cTn id="4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1+#ppt_w/2"/>
                                          </p:val>
                                        </p:tav>
                                        <p:tav tm="100000">
                                          <p:val>
                                            <p:strVal val="#ppt_x"/>
                                          </p:val>
                                        </p:tav>
                                      </p:tavLst>
                                    </p:anim>
                                    <p:anim calcmode="lin" valueType="num">
                                      <p:cBhvr additive="base">
                                        <p:cTn id="47"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25656" y="1055450"/>
            <a:ext cx="433644" cy="108017"/>
          </a:xfrm>
          <a:prstGeom prst="rect">
            <a:avLst/>
          </a:prstGeom>
        </p:spPr>
      </p:pic>
      <p:grpSp>
        <p:nvGrpSpPr>
          <p:cNvPr id="6" name="Group 6"/>
          <p:cNvGrpSpPr/>
          <p:nvPr/>
        </p:nvGrpSpPr>
        <p:grpSpPr>
          <a:xfrm>
            <a:off x="2163991" y="5962399"/>
            <a:ext cx="16286730" cy="8977628"/>
            <a:chOff x="0" y="0"/>
            <a:chExt cx="15665120" cy="8634982"/>
          </a:xfrm>
        </p:grpSpPr>
        <p:sp>
          <p:nvSpPr>
            <p:cNvPr id="7" name="Freeform 7"/>
            <p:cNvSpPr/>
            <p:nvPr/>
          </p:nvSpPr>
          <p:spPr>
            <a:xfrm>
              <a:off x="0" y="0"/>
              <a:ext cx="15665120" cy="8634981"/>
            </a:xfrm>
            <a:custGeom>
              <a:avLst/>
              <a:gdLst/>
              <a:ahLst/>
              <a:cxnLst/>
              <a:rect l="l" t="t" r="r" b="b"/>
              <a:pathLst>
                <a:path w="15665120" h="8634981">
                  <a:moveTo>
                    <a:pt x="15360320" y="0"/>
                  </a:moveTo>
                  <a:lnTo>
                    <a:pt x="304800" y="0"/>
                  </a:lnTo>
                  <a:cubicBezTo>
                    <a:pt x="135890" y="0"/>
                    <a:pt x="0" y="135890"/>
                    <a:pt x="0" y="304800"/>
                  </a:cubicBezTo>
                  <a:lnTo>
                    <a:pt x="0" y="8330181"/>
                  </a:lnTo>
                  <a:cubicBezTo>
                    <a:pt x="0" y="8499091"/>
                    <a:pt x="135890" y="8634981"/>
                    <a:pt x="304800" y="8634981"/>
                  </a:cubicBezTo>
                  <a:lnTo>
                    <a:pt x="15360320" y="8634981"/>
                  </a:lnTo>
                  <a:cubicBezTo>
                    <a:pt x="15529230" y="8634981"/>
                    <a:pt x="15665120" y="8499091"/>
                    <a:pt x="15665120" y="8330181"/>
                  </a:cubicBezTo>
                  <a:lnTo>
                    <a:pt x="15665120" y="304800"/>
                  </a:lnTo>
                  <a:cubicBezTo>
                    <a:pt x="15665120" y="135890"/>
                    <a:pt x="15529230" y="0"/>
                    <a:pt x="15360320" y="0"/>
                  </a:cubicBezTo>
                  <a:close/>
                </a:path>
              </a:pathLst>
            </a:custGeom>
            <a:solidFill>
              <a:srgbClr val="2E2E2E"/>
            </a:solidFill>
          </p:spPr>
        </p:sp>
      </p:grpSp>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91670" y="6662348"/>
            <a:ext cx="875989" cy="875989"/>
          </a:xfrm>
          <a:prstGeom prst="rect">
            <a:avLst/>
          </a:prstGeom>
        </p:spPr>
      </p:pic>
      <p:sp>
        <p:nvSpPr>
          <p:cNvPr id="9" name="TextBox 9"/>
          <p:cNvSpPr txBox="1"/>
          <p:nvPr/>
        </p:nvSpPr>
        <p:spPr>
          <a:xfrm>
            <a:off x="2591670" y="7845970"/>
            <a:ext cx="3008070" cy="476425"/>
          </a:xfrm>
          <a:prstGeom prst="rect">
            <a:avLst/>
          </a:prstGeom>
        </p:spPr>
        <p:txBody>
          <a:bodyPr lIns="0" tIns="0" rIns="0" bIns="0" rtlCol="0" anchor="t">
            <a:spAutoFit/>
          </a:bodyPr>
          <a:lstStyle/>
          <a:p>
            <a:pPr>
              <a:lnSpc>
                <a:spcPts val="3919"/>
              </a:lnSpc>
            </a:pPr>
            <a:r>
              <a:rPr lang="en-US" sz="2800" dirty="0">
                <a:solidFill>
                  <a:srgbClr val="FFFFFF"/>
                </a:solidFill>
                <a:latin typeface="HK Grotesk Medium"/>
              </a:rPr>
              <a:t>Facebook</a:t>
            </a:r>
          </a:p>
        </p:txBody>
      </p:sp>
      <p:sp>
        <p:nvSpPr>
          <p:cNvPr id="10" name="TextBox 10"/>
          <p:cNvSpPr txBox="1"/>
          <p:nvPr/>
        </p:nvSpPr>
        <p:spPr>
          <a:xfrm>
            <a:off x="2591670" y="8834978"/>
            <a:ext cx="3008070" cy="757286"/>
          </a:xfrm>
          <a:prstGeom prst="rect">
            <a:avLst/>
          </a:prstGeom>
        </p:spPr>
        <p:txBody>
          <a:bodyPr lIns="0" tIns="0" rIns="0" bIns="0" rtlCol="0" anchor="t">
            <a:spAutoFit/>
          </a:bodyPr>
          <a:lstStyle/>
          <a:p>
            <a:pPr>
              <a:lnSpc>
                <a:spcPts val="3150"/>
              </a:lnSpc>
            </a:pPr>
            <a:r>
              <a:rPr lang="en-US" sz="2100" spc="63" dirty="0">
                <a:solidFill>
                  <a:srgbClr val="FFFFFF"/>
                </a:solidFill>
                <a:latin typeface="HK Grotesk Light"/>
              </a:rPr>
              <a:t>Az </a:t>
            </a:r>
            <a:r>
              <a:rPr lang="en-US" sz="2100" spc="63" dirty="0" err="1">
                <a:solidFill>
                  <a:srgbClr val="FFFFFF"/>
                </a:solidFill>
                <a:latin typeface="HK Grotesk Light"/>
              </a:rPr>
              <a:t>ügyfél</a:t>
            </a:r>
            <a:r>
              <a:rPr lang="en-US" sz="2100" spc="63" dirty="0">
                <a:solidFill>
                  <a:srgbClr val="FFFFFF"/>
                </a:solidFill>
                <a:latin typeface="HK Grotesk Light"/>
              </a:rPr>
              <a:t> Facebook </a:t>
            </a:r>
            <a:r>
              <a:rPr lang="en-US" sz="2100" spc="63" dirty="0" err="1">
                <a:solidFill>
                  <a:srgbClr val="FFFFFF"/>
                </a:solidFill>
                <a:latin typeface="HK Grotesk Light"/>
              </a:rPr>
              <a:t>oldala</a:t>
            </a:r>
            <a:r>
              <a:rPr lang="en-US" sz="2100" spc="63" dirty="0">
                <a:solidFill>
                  <a:srgbClr val="FFFFFF"/>
                </a:solidFill>
                <a:latin typeface="HK Grotesk Light"/>
              </a:rPr>
              <a:t>.</a:t>
            </a:r>
          </a:p>
        </p:txBody>
      </p:sp>
      <p:grpSp>
        <p:nvGrpSpPr>
          <p:cNvPr id="11" name="Group 11"/>
          <p:cNvGrpSpPr/>
          <p:nvPr/>
        </p:nvGrpSpPr>
        <p:grpSpPr>
          <a:xfrm>
            <a:off x="6749282" y="6662348"/>
            <a:ext cx="876810" cy="869140"/>
            <a:chOff x="0" y="0"/>
            <a:chExt cx="2373276" cy="2352517"/>
          </a:xfrm>
        </p:grpSpPr>
        <p:sp>
          <p:nvSpPr>
            <p:cNvPr id="12" name="Freeform 12"/>
            <p:cNvSpPr/>
            <p:nvPr/>
          </p:nvSpPr>
          <p:spPr>
            <a:xfrm>
              <a:off x="0" y="0"/>
              <a:ext cx="2373275" cy="2352517"/>
            </a:xfrm>
            <a:custGeom>
              <a:avLst/>
              <a:gdLst/>
              <a:ahLst/>
              <a:cxnLst/>
              <a:rect l="l" t="t" r="r" b="b"/>
              <a:pathLst>
                <a:path w="2373275" h="2352517">
                  <a:moveTo>
                    <a:pt x="2068475" y="0"/>
                  </a:moveTo>
                  <a:lnTo>
                    <a:pt x="304800" y="0"/>
                  </a:lnTo>
                  <a:cubicBezTo>
                    <a:pt x="135890" y="0"/>
                    <a:pt x="0" y="135890"/>
                    <a:pt x="0" y="304800"/>
                  </a:cubicBezTo>
                  <a:lnTo>
                    <a:pt x="0" y="2047717"/>
                  </a:lnTo>
                  <a:cubicBezTo>
                    <a:pt x="0" y="2216627"/>
                    <a:pt x="135890" y="2352517"/>
                    <a:pt x="304800" y="2352517"/>
                  </a:cubicBezTo>
                  <a:lnTo>
                    <a:pt x="2068475" y="2352517"/>
                  </a:lnTo>
                  <a:cubicBezTo>
                    <a:pt x="2237386" y="2352517"/>
                    <a:pt x="2373275" y="2216627"/>
                    <a:pt x="2373275" y="2047717"/>
                  </a:cubicBezTo>
                  <a:lnTo>
                    <a:pt x="2373275" y="304800"/>
                  </a:lnTo>
                  <a:cubicBezTo>
                    <a:pt x="2373275" y="135890"/>
                    <a:pt x="2237386" y="0"/>
                    <a:pt x="2068475" y="0"/>
                  </a:cubicBezTo>
                  <a:close/>
                </a:path>
              </a:pathLst>
            </a:custGeom>
            <a:solidFill>
              <a:srgbClr val="FFC033"/>
            </a:solidFill>
          </p:spPr>
        </p:sp>
      </p:grpSp>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67170" y="6776402"/>
            <a:ext cx="641033" cy="641033"/>
          </a:xfrm>
          <a:prstGeom prst="rect">
            <a:avLst/>
          </a:prstGeom>
        </p:spPr>
      </p:pic>
      <p:sp>
        <p:nvSpPr>
          <p:cNvPr id="14" name="TextBox 14"/>
          <p:cNvSpPr txBox="1"/>
          <p:nvPr/>
        </p:nvSpPr>
        <p:spPr>
          <a:xfrm>
            <a:off x="6661442" y="7845970"/>
            <a:ext cx="3008070" cy="476425"/>
          </a:xfrm>
          <a:prstGeom prst="rect">
            <a:avLst/>
          </a:prstGeom>
        </p:spPr>
        <p:txBody>
          <a:bodyPr lIns="0" tIns="0" rIns="0" bIns="0" rtlCol="0" anchor="t">
            <a:spAutoFit/>
          </a:bodyPr>
          <a:lstStyle/>
          <a:p>
            <a:pPr>
              <a:lnSpc>
                <a:spcPts val="3919"/>
              </a:lnSpc>
            </a:pPr>
            <a:r>
              <a:rPr lang="en-US" sz="2800" dirty="0">
                <a:solidFill>
                  <a:srgbClr val="FFFFFF"/>
                </a:solidFill>
                <a:latin typeface="HK Grotesk Medium"/>
              </a:rPr>
              <a:t>Instagram</a:t>
            </a:r>
          </a:p>
        </p:txBody>
      </p:sp>
      <p:sp>
        <p:nvSpPr>
          <p:cNvPr id="15" name="TextBox 15"/>
          <p:cNvSpPr txBox="1"/>
          <p:nvPr/>
        </p:nvSpPr>
        <p:spPr>
          <a:xfrm>
            <a:off x="6661442" y="8834978"/>
            <a:ext cx="3008070" cy="757286"/>
          </a:xfrm>
          <a:prstGeom prst="rect">
            <a:avLst/>
          </a:prstGeom>
        </p:spPr>
        <p:txBody>
          <a:bodyPr lIns="0" tIns="0" rIns="0" bIns="0" rtlCol="0" anchor="t">
            <a:spAutoFit/>
          </a:bodyPr>
          <a:lstStyle/>
          <a:p>
            <a:pPr>
              <a:lnSpc>
                <a:spcPts val="3150"/>
              </a:lnSpc>
            </a:pPr>
            <a:r>
              <a:rPr lang="en-US" sz="2100" spc="63" dirty="0">
                <a:solidFill>
                  <a:srgbClr val="FFFFFF"/>
                </a:solidFill>
                <a:latin typeface="HK Grotesk Light"/>
              </a:rPr>
              <a:t>Az </a:t>
            </a:r>
            <a:r>
              <a:rPr lang="en-US" sz="2100" spc="63" dirty="0" err="1">
                <a:solidFill>
                  <a:srgbClr val="FFFFFF"/>
                </a:solidFill>
                <a:latin typeface="HK Grotesk Light"/>
              </a:rPr>
              <a:t>ügyfél</a:t>
            </a:r>
            <a:r>
              <a:rPr lang="en-US" sz="2100" spc="63" dirty="0">
                <a:solidFill>
                  <a:srgbClr val="FFFFFF"/>
                </a:solidFill>
                <a:latin typeface="HK Grotesk Light"/>
              </a:rPr>
              <a:t> </a:t>
            </a:r>
            <a:r>
              <a:rPr lang="en-US" sz="2100" spc="63" dirty="0" err="1">
                <a:solidFill>
                  <a:srgbClr val="FFFFFF"/>
                </a:solidFill>
                <a:latin typeface="HK Grotesk Light"/>
              </a:rPr>
              <a:t>instagram</a:t>
            </a:r>
            <a:r>
              <a:rPr lang="en-US" sz="2100" spc="63" dirty="0">
                <a:solidFill>
                  <a:srgbClr val="FFFFFF"/>
                </a:solidFill>
                <a:latin typeface="HK Grotesk Light"/>
              </a:rPr>
              <a:t> </a:t>
            </a:r>
            <a:r>
              <a:rPr lang="en-US" sz="2100" spc="63" dirty="0" err="1">
                <a:solidFill>
                  <a:srgbClr val="FFFFFF"/>
                </a:solidFill>
                <a:latin typeface="HK Grotesk Light"/>
              </a:rPr>
              <a:t>oldala</a:t>
            </a:r>
            <a:r>
              <a:rPr lang="en-US" sz="2100" spc="63" dirty="0">
                <a:solidFill>
                  <a:srgbClr val="FFFFFF"/>
                </a:solidFill>
                <a:latin typeface="HK Grotesk Light"/>
              </a:rPr>
              <a:t>.</a:t>
            </a:r>
          </a:p>
        </p:txBody>
      </p:sp>
      <p:grpSp>
        <p:nvGrpSpPr>
          <p:cNvPr id="16" name="Group 16"/>
          <p:cNvGrpSpPr/>
          <p:nvPr/>
        </p:nvGrpSpPr>
        <p:grpSpPr>
          <a:xfrm>
            <a:off x="901141" y="849829"/>
            <a:ext cx="479273" cy="592825"/>
            <a:chOff x="0" y="0"/>
            <a:chExt cx="639030" cy="790433"/>
          </a:xfrm>
        </p:grpSpPr>
        <p:grpSp>
          <p:nvGrpSpPr>
            <p:cNvPr id="17" name="Group 17"/>
            <p:cNvGrpSpPr/>
            <p:nvPr/>
          </p:nvGrpSpPr>
          <p:grpSpPr>
            <a:xfrm>
              <a:off x="0" y="123874"/>
              <a:ext cx="602687" cy="60268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19" name="TextBox 19"/>
            <p:cNvSpPr txBox="1"/>
            <p:nvPr/>
          </p:nvSpPr>
          <p:spPr>
            <a:xfrm>
              <a:off x="0" y="28575"/>
              <a:ext cx="639030" cy="761858"/>
            </a:xfrm>
            <a:prstGeom prst="rect">
              <a:avLst/>
            </a:prstGeom>
          </p:spPr>
          <p:txBody>
            <a:bodyPr lIns="0" tIns="0" rIns="0" bIns="0" rtlCol="0" anchor="t">
              <a:spAutoFit/>
            </a:bodyPr>
            <a:lstStyle/>
            <a:p>
              <a:pPr algn="ctr">
                <a:lnSpc>
                  <a:spcPts val="4308"/>
                </a:lnSpc>
              </a:pPr>
              <a:r>
                <a:rPr lang="en-US" sz="3916">
                  <a:solidFill>
                    <a:srgbClr val="2E2E2E"/>
                  </a:solidFill>
                  <a:latin typeface="HK Grotesk Bold"/>
                </a:rPr>
                <a:t>v</a:t>
              </a:r>
            </a:p>
          </p:txBody>
        </p:sp>
      </p:grpSp>
      <p:pic>
        <p:nvPicPr>
          <p:cNvPr id="20" name="Picture 2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514392" y="6662348"/>
            <a:ext cx="893259" cy="893259"/>
          </a:xfrm>
          <a:prstGeom prst="rect">
            <a:avLst/>
          </a:prstGeom>
        </p:spPr>
      </p:pic>
      <p:pic>
        <p:nvPicPr>
          <p:cNvPr id="21" name="Picture 2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031825" y="6662348"/>
            <a:ext cx="1235278" cy="1033002"/>
          </a:xfrm>
          <a:prstGeom prst="rect">
            <a:avLst/>
          </a:prstGeom>
        </p:spPr>
      </p:pic>
      <p:sp>
        <p:nvSpPr>
          <p:cNvPr id="22" name="TextBox 22"/>
          <p:cNvSpPr txBox="1"/>
          <p:nvPr/>
        </p:nvSpPr>
        <p:spPr>
          <a:xfrm>
            <a:off x="2621574" y="2498150"/>
            <a:ext cx="11147614" cy="1149350"/>
          </a:xfrm>
          <a:prstGeom prst="rect">
            <a:avLst/>
          </a:prstGeom>
        </p:spPr>
        <p:txBody>
          <a:bodyPr lIns="0" tIns="0" rIns="0" bIns="0" rtlCol="0" anchor="t">
            <a:spAutoFit/>
          </a:bodyPr>
          <a:lstStyle/>
          <a:p>
            <a:pPr>
              <a:lnSpc>
                <a:spcPts val="8800"/>
              </a:lnSpc>
            </a:pPr>
            <a:r>
              <a:rPr lang="en-US" sz="8000" dirty="0" err="1">
                <a:solidFill>
                  <a:srgbClr val="FFC033"/>
                </a:solidFill>
                <a:latin typeface="HK Grotesk Bold"/>
              </a:rPr>
              <a:t>Kapcsolatok</a:t>
            </a:r>
            <a:r>
              <a:rPr lang="en-US" sz="8000" dirty="0">
                <a:solidFill>
                  <a:srgbClr val="FFFFFF"/>
                </a:solidFill>
                <a:latin typeface="HK Grotesk Bold"/>
              </a:rPr>
              <a:t> </a:t>
            </a:r>
            <a:r>
              <a:rPr lang="en-US" sz="8000" dirty="0" err="1">
                <a:solidFill>
                  <a:srgbClr val="FFFFFF"/>
                </a:solidFill>
                <a:latin typeface="HK Grotesk Bold"/>
              </a:rPr>
              <a:t>menüpont</a:t>
            </a:r>
            <a:endParaRPr lang="en-US" sz="8000" dirty="0">
              <a:solidFill>
                <a:srgbClr val="FFFFFF"/>
              </a:solidFill>
              <a:latin typeface="HK Grotesk Bold"/>
            </a:endParaRPr>
          </a:p>
        </p:txBody>
      </p:sp>
      <p:sp>
        <p:nvSpPr>
          <p:cNvPr id="23" name="TextBox 23"/>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08</a:t>
            </a:r>
          </a:p>
        </p:txBody>
      </p:sp>
      <p:sp>
        <p:nvSpPr>
          <p:cNvPr id="24" name="TextBox 24"/>
          <p:cNvSpPr txBox="1"/>
          <p:nvPr/>
        </p:nvSpPr>
        <p:spPr>
          <a:xfrm>
            <a:off x="10514392" y="7845970"/>
            <a:ext cx="3008070" cy="476425"/>
          </a:xfrm>
          <a:prstGeom prst="rect">
            <a:avLst/>
          </a:prstGeom>
        </p:spPr>
        <p:txBody>
          <a:bodyPr lIns="0" tIns="0" rIns="0" bIns="0" rtlCol="0" anchor="t">
            <a:spAutoFit/>
          </a:bodyPr>
          <a:lstStyle/>
          <a:p>
            <a:pPr>
              <a:lnSpc>
                <a:spcPts val="3919"/>
              </a:lnSpc>
            </a:pPr>
            <a:r>
              <a:rPr lang="en-US" sz="2800" dirty="0" err="1">
                <a:solidFill>
                  <a:srgbClr val="FFFFFF"/>
                </a:solidFill>
                <a:latin typeface="HK Grotesk Medium"/>
              </a:rPr>
              <a:t>Elérhetőség</a:t>
            </a:r>
            <a:endParaRPr lang="en-US" sz="2800" dirty="0">
              <a:solidFill>
                <a:srgbClr val="FFFFFF"/>
              </a:solidFill>
              <a:latin typeface="HK Grotesk Medium"/>
            </a:endParaRPr>
          </a:p>
        </p:txBody>
      </p:sp>
      <p:sp>
        <p:nvSpPr>
          <p:cNvPr id="25" name="TextBox 25"/>
          <p:cNvSpPr txBox="1"/>
          <p:nvPr/>
        </p:nvSpPr>
        <p:spPr>
          <a:xfrm>
            <a:off x="10514392" y="8834978"/>
            <a:ext cx="3008070" cy="757286"/>
          </a:xfrm>
          <a:prstGeom prst="rect">
            <a:avLst/>
          </a:prstGeom>
        </p:spPr>
        <p:txBody>
          <a:bodyPr lIns="0" tIns="0" rIns="0" bIns="0" rtlCol="0" anchor="t">
            <a:spAutoFit/>
          </a:bodyPr>
          <a:lstStyle/>
          <a:p>
            <a:pPr>
              <a:lnSpc>
                <a:spcPts val="3150"/>
              </a:lnSpc>
            </a:pPr>
            <a:r>
              <a:rPr lang="en-US" sz="2100" spc="63" dirty="0">
                <a:solidFill>
                  <a:srgbClr val="FFFFFF"/>
                </a:solidFill>
                <a:latin typeface="HK Grotesk Light"/>
              </a:rPr>
              <a:t>Az </a:t>
            </a:r>
            <a:r>
              <a:rPr lang="en-US" sz="2100" spc="63" dirty="0" err="1">
                <a:solidFill>
                  <a:srgbClr val="FFFFFF"/>
                </a:solidFill>
                <a:latin typeface="HK Grotesk Light"/>
              </a:rPr>
              <a:t>ügyfél</a:t>
            </a:r>
            <a:r>
              <a:rPr lang="en-US" sz="2100" spc="63" dirty="0">
                <a:solidFill>
                  <a:srgbClr val="FFFFFF"/>
                </a:solidFill>
                <a:latin typeface="HK Grotesk Light"/>
              </a:rPr>
              <a:t> </a:t>
            </a:r>
            <a:r>
              <a:rPr lang="en-US" sz="2100" spc="63" dirty="0" err="1">
                <a:solidFill>
                  <a:srgbClr val="FFFFFF"/>
                </a:solidFill>
                <a:latin typeface="HK Grotesk Light"/>
              </a:rPr>
              <a:t>telefonos</a:t>
            </a:r>
            <a:r>
              <a:rPr lang="en-US" sz="2100" spc="63" dirty="0">
                <a:solidFill>
                  <a:srgbClr val="FFFFFF"/>
                </a:solidFill>
                <a:latin typeface="HK Grotesk Light"/>
              </a:rPr>
              <a:t> </a:t>
            </a:r>
            <a:r>
              <a:rPr lang="en-US" sz="2100" spc="63" dirty="0" err="1">
                <a:solidFill>
                  <a:srgbClr val="FFFFFF"/>
                </a:solidFill>
                <a:latin typeface="HK Grotesk Light"/>
              </a:rPr>
              <a:t>elérhetősége</a:t>
            </a:r>
            <a:r>
              <a:rPr lang="en-US" sz="2100" spc="63" dirty="0">
                <a:solidFill>
                  <a:srgbClr val="FFFFFF"/>
                </a:solidFill>
                <a:latin typeface="HK Grotesk Light"/>
              </a:rPr>
              <a:t>.</a:t>
            </a:r>
          </a:p>
        </p:txBody>
      </p:sp>
      <p:sp>
        <p:nvSpPr>
          <p:cNvPr id="26" name="TextBox 26"/>
          <p:cNvSpPr txBox="1"/>
          <p:nvPr/>
        </p:nvSpPr>
        <p:spPr>
          <a:xfrm>
            <a:off x="14034408" y="7845970"/>
            <a:ext cx="3008070" cy="476425"/>
          </a:xfrm>
          <a:prstGeom prst="rect">
            <a:avLst/>
          </a:prstGeom>
        </p:spPr>
        <p:txBody>
          <a:bodyPr lIns="0" tIns="0" rIns="0" bIns="0" rtlCol="0" anchor="t">
            <a:spAutoFit/>
          </a:bodyPr>
          <a:lstStyle/>
          <a:p>
            <a:pPr>
              <a:lnSpc>
                <a:spcPts val="3919"/>
              </a:lnSpc>
            </a:pPr>
            <a:r>
              <a:rPr lang="en-US" sz="2800" dirty="0" err="1">
                <a:solidFill>
                  <a:srgbClr val="FFFFFF"/>
                </a:solidFill>
                <a:latin typeface="HK Grotesk Medium"/>
              </a:rPr>
              <a:t>Cím</a:t>
            </a:r>
            <a:endParaRPr lang="en-US" sz="2800" dirty="0">
              <a:solidFill>
                <a:srgbClr val="FFFFFF"/>
              </a:solidFill>
              <a:latin typeface="HK Grotesk Medium"/>
            </a:endParaRPr>
          </a:p>
        </p:txBody>
      </p:sp>
      <p:sp>
        <p:nvSpPr>
          <p:cNvPr id="27" name="TextBox 27"/>
          <p:cNvSpPr txBox="1"/>
          <p:nvPr/>
        </p:nvSpPr>
        <p:spPr>
          <a:xfrm>
            <a:off x="14034408" y="8834978"/>
            <a:ext cx="3008070" cy="757286"/>
          </a:xfrm>
          <a:prstGeom prst="rect">
            <a:avLst/>
          </a:prstGeom>
        </p:spPr>
        <p:txBody>
          <a:bodyPr lIns="0" tIns="0" rIns="0" bIns="0" rtlCol="0" anchor="t">
            <a:spAutoFit/>
          </a:bodyPr>
          <a:lstStyle/>
          <a:p>
            <a:pPr>
              <a:lnSpc>
                <a:spcPts val="3150"/>
              </a:lnSpc>
            </a:pPr>
            <a:r>
              <a:rPr lang="en-US" sz="2100" spc="63" dirty="0">
                <a:solidFill>
                  <a:srgbClr val="FFFFFF"/>
                </a:solidFill>
                <a:latin typeface="HK Grotesk Light"/>
              </a:rPr>
              <a:t>Az </a:t>
            </a:r>
            <a:r>
              <a:rPr lang="en-US" sz="2100" spc="63" dirty="0" err="1">
                <a:solidFill>
                  <a:srgbClr val="FFFFFF"/>
                </a:solidFill>
                <a:latin typeface="HK Grotesk Light"/>
              </a:rPr>
              <a:t>ügyfél</a:t>
            </a:r>
            <a:r>
              <a:rPr lang="en-US" sz="2100" spc="63" dirty="0">
                <a:solidFill>
                  <a:srgbClr val="FFFFFF"/>
                </a:solidFill>
                <a:latin typeface="HK Grotesk Light"/>
              </a:rPr>
              <a:t> </a:t>
            </a:r>
            <a:r>
              <a:rPr lang="en-US" sz="2100" spc="63" dirty="0" err="1">
                <a:solidFill>
                  <a:srgbClr val="FFFFFF"/>
                </a:solidFill>
                <a:latin typeface="HK Grotesk Light"/>
              </a:rPr>
              <a:t>szalonjának</a:t>
            </a:r>
            <a:r>
              <a:rPr lang="en-US" sz="2100" spc="63" dirty="0">
                <a:solidFill>
                  <a:srgbClr val="FFFFFF"/>
                </a:solidFill>
                <a:latin typeface="HK Grotesk Light"/>
              </a:rPr>
              <a:t> a </a:t>
            </a:r>
            <a:r>
              <a:rPr lang="en-US" sz="2100" spc="63" dirty="0" err="1">
                <a:solidFill>
                  <a:srgbClr val="FFFFFF"/>
                </a:solidFill>
                <a:latin typeface="HK Grotesk Light"/>
              </a:rPr>
              <a:t>címe</a:t>
            </a:r>
            <a:r>
              <a:rPr lang="en-US" sz="2100" spc="63" dirty="0">
                <a:solidFill>
                  <a:srgbClr val="FFFFFF"/>
                </a:solidFill>
                <a:latin typeface="HK Grotesk Ligh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5" grpId="0"/>
      <p:bldP spid="22" grpId="0"/>
      <p:bldP spid="24" grpId="0"/>
      <p:bldP spid="25" grpId="0"/>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25656" y="1055450"/>
            <a:ext cx="433644" cy="108017"/>
          </a:xfrm>
          <a:prstGeom prst="rect">
            <a:avLst/>
          </a:prstGeom>
        </p:spPr>
      </p:pic>
      <p:grpSp>
        <p:nvGrpSpPr>
          <p:cNvPr id="6" name="Group 6"/>
          <p:cNvGrpSpPr/>
          <p:nvPr/>
        </p:nvGrpSpPr>
        <p:grpSpPr>
          <a:xfrm>
            <a:off x="901141" y="849829"/>
            <a:ext cx="479273" cy="592825"/>
            <a:chOff x="0" y="0"/>
            <a:chExt cx="639030" cy="790433"/>
          </a:xfrm>
        </p:grpSpPr>
        <p:grpSp>
          <p:nvGrpSpPr>
            <p:cNvPr id="7" name="Group 7"/>
            <p:cNvGrpSpPr/>
            <p:nvPr/>
          </p:nvGrpSpPr>
          <p:grpSpPr>
            <a:xfrm>
              <a:off x="0" y="123874"/>
              <a:ext cx="602687" cy="60268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9" name="TextBox 9"/>
            <p:cNvSpPr txBox="1"/>
            <p:nvPr/>
          </p:nvSpPr>
          <p:spPr>
            <a:xfrm>
              <a:off x="0" y="28575"/>
              <a:ext cx="639030" cy="761858"/>
            </a:xfrm>
            <a:prstGeom prst="rect">
              <a:avLst/>
            </a:prstGeom>
          </p:spPr>
          <p:txBody>
            <a:bodyPr lIns="0" tIns="0" rIns="0" bIns="0" rtlCol="0" anchor="t">
              <a:spAutoFit/>
            </a:bodyPr>
            <a:lstStyle/>
            <a:p>
              <a:pPr algn="ctr">
                <a:lnSpc>
                  <a:spcPts val="4308"/>
                </a:lnSpc>
              </a:pPr>
              <a:r>
                <a:rPr lang="en-US" sz="3916">
                  <a:solidFill>
                    <a:srgbClr val="2E2E2E"/>
                  </a:solidFill>
                  <a:latin typeface="HK Grotesk Bold"/>
                </a:rPr>
                <a:t>v</a:t>
              </a:r>
            </a:p>
          </p:txBody>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8649" y="7958409"/>
            <a:ext cx="2819765" cy="1481658"/>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992167" y="6423869"/>
            <a:ext cx="2819765" cy="1153540"/>
          </a:xfrm>
          <a:prstGeom prst="rect">
            <a:avLst/>
          </a:prstGeom>
        </p:spPr>
      </p:pic>
      <p:grpSp>
        <p:nvGrpSpPr>
          <p:cNvPr id="12" name="Group 12"/>
          <p:cNvGrpSpPr/>
          <p:nvPr/>
        </p:nvGrpSpPr>
        <p:grpSpPr>
          <a:xfrm>
            <a:off x="11992167" y="1298234"/>
            <a:ext cx="2886247" cy="2613696"/>
            <a:chOff x="0" y="0"/>
            <a:chExt cx="3848330" cy="3484928"/>
          </a:xfrm>
        </p:grpSpPr>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2005509"/>
              <a:ext cx="1049043" cy="1479420"/>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08893" y="2005509"/>
              <a:ext cx="1049043" cy="1479420"/>
            </a:xfrm>
            <a:prstGeom prst="rect">
              <a:avLst/>
            </a:prstGeom>
          </p:spPr>
        </p:pic>
        <p:pic>
          <p:nvPicPr>
            <p:cNvPr id="15" name="Picture 1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621588" y="2304899"/>
              <a:ext cx="1180029" cy="1180029"/>
            </a:xfrm>
            <a:prstGeom prst="rect">
              <a:avLst/>
            </a:prstGeom>
          </p:spPr>
        </p:pic>
        <p:pic>
          <p:nvPicPr>
            <p:cNvPr id="16" name="Picture 16"/>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0" y="0"/>
              <a:ext cx="3848330" cy="1749241"/>
            </a:xfrm>
            <a:prstGeom prst="rect">
              <a:avLst/>
            </a:prstGeom>
          </p:spPr>
        </p:pic>
      </p:grpSp>
      <p:pic>
        <p:nvPicPr>
          <p:cNvPr id="17" name="Picture 17"/>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6231566" y="6042869"/>
            <a:ext cx="1556125" cy="1556125"/>
          </a:xfrm>
          <a:prstGeom prst="rect">
            <a:avLst/>
          </a:prstGeom>
        </p:spPr>
      </p:pic>
      <p:pic>
        <p:nvPicPr>
          <p:cNvPr id="18" name="Picture 18"/>
          <p:cNvPicPr>
            <a:picLocks noChangeAspect="1"/>
          </p:cNvPicPr>
          <p:nvPr/>
        </p:nvPicPr>
        <p:blipFill>
          <a:blip r:embed="rId18"/>
          <a:srcRect/>
          <a:stretch>
            <a:fillRect/>
          </a:stretch>
        </p:blipFill>
        <p:spPr>
          <a:xfrm>
            <a:off x="16231566" y="3417750"/>
            <a:ext cx="1621824" cy="1621824"/>
          </a:xfrm>
          <a:prstGeom prst="rect">
            <a:avLst/>
          </a:prstGeom>
        </p:spPr>
      </p:pic>
      <p:pic>
        <p:nvPicPr>
          <p:cNvPr id="19" name="Picture 19"/>
          <p:cNvPicPr>
            <a:picLocks noChangeAspect="1"/>
          </p:cNvPicPr>
          <p:nvPr/>
        </p:nvPicPr>
        <p:blipFill>
          <a:blip r:embed="rId19"/>
          <a:srcRect/>
          <a:stretch>
            <a:fillRect/>
          </a:stretch>
        </p:blipFill>
        <p:spPr>
          <a:xfrm>
            <a:off x="12583977" y="4290480"/>
            <a:ext cx="1655648" cy="1752389"/>
          </a:xfrm>
          <a:prstGeom prst="rect">
            <a:avLst/>
          </a:prstGeom>
        </p:spPr>
      </p:pic>
      <p:sp>
        <p:nvSpPr>
          <p:cNvPr id="20" name="TextBox 20"/>
          <p:cNvSpPr txBox="1"/>
          <p:nvPr/>
        </p:nvSpPr>
        <p:spPr>
          <a:xfrm>
            <a:off x="2227522" y="1875103"/>
            <a:ext cx="7907387" cy="5892797"/>
          </a:xfrm>
          <a:prstGeom prst="rect">
            <a:avLst/>
          </a:prstGeom>
        </p:spPr>
        <p:txBody>
          <a:bodyPr lIns="0" tIns="0" rIns="0" bIns="0" rtlCol="0" anchor="t">
            <a:spAutoFit/>
          </a:bodyPr>
          <a:lstStyle/>
          <a:p>
            <a:pPr algn="just">
              <a:lnSpc>
                <a:spcPts val="16000"/>
              </a:lnSpc>
            </a:pPr>
            <a:r>
              <a:rPr lang="en-US" sz="8000" dirty="0" err="1">
                <a:solidFill>
                  <a:srgbClr val="FFFFFF"/>
                </a:solidFill>
                <a:latin typeface="HK Grotesk Bold"/>
              </a:rPr>
              <a:t>Használt</a:t>
            </a:r>
            <a:r>
              <a:rPr lang="en-US" sz="8000" dirty="0">
                <a:solidFill>
                  <a:srgbClr val="FFFFFF"/>
                </a:solidFill>
                <a:latin typeface="HK Grotesk Bold"/>
              </a:rPr>
              <a:t> </a:t>
            </a:r>
            <a:r>
              <a:rPr lang="en-US" sz="8000" dirty="0" err="1">
                <a:solidFill>
                  <a:srgbClr val="FFC033"/>
                </a:solidFill>
                <a:latin typeface="HK Grotesk Bold"/>
              </a:rPr>
              <a:t>alkalmazások</a:t>
            </a:r>
            <a:r>
              <a:rPr lang="en-US" sz="8000" dirty="0">
                <a:solidFill>
                  <a:srgbClr val="FFC033"/>
                </a:solidFill>
                <a:latin typeface="HK Grotesk Bold"/>
              </a:rPr>
              <a:t>,</a:t>
            </a:r>
          </a:p>
          <a:p>
            <a:pPr algn="just">
              <a:lnSpc>
                <a:spcPts val="16000"/>
              </a:lnSpc>
            </a:pPr>
            <a:r>
              <a:rPr lang="en-US" sz="8000" dirty="0" err="1">
                <a:solidFill>
                  <a:srgbClr val="FFC033"/>
                </a:solidFill>
                <a:latin typeface="HK Grotesk Bold"/>
              </a:rPr>
              <a:t>keretrendszerek</a:t>
            </a:r>
            <a:endParaRPr lang="en-US" sz="8000" dirty="0">
              <a:solidFill>
                <a:srgbClr val="FFC033"/>
              </a:solidFill>
              <a:latin typeface="HK Grotesk Bold"/>
            </a:endParaRPr>
          </a:p>
        </p:txBody>
      </p:sp>
      <p:sp>
        <p:nvSpPr>
          <p:cNvPr id="21" name="TextBox 21"/>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09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1000" fill="hold"/>
                                        <p:tgtEl>
                                          <p:spTgt spid="12"/>
                                        </p:tgtEl>
                                        <p:attrNameLst>
                                          <p:attrName>ppt_w</p:attrName>
                                        </p:attrNameLst>
                                      </p:cBhvr>
                                      <p:tavLst>
                                        <p:tav tm="0">
                                          <p:val>
                                            <p:fltVal val="0"/>
                                          </p:val>
                                        </p:tav>
                                        <p:tav tm="100000">
                                          <p:val>
                                            <p:strVal val="#ppt_w"/>
                                          </p:val>
                                        </p:tav>
                                      </p:tavLst>
                                    </p:anim>
                                    <p:anim calcmode="lin" valueType="num">
                                      <p:cBhvr>
                                        <p:cTn id="16" dur="1000" fill="hold"/>
                                        <p:tgtEl>
                                          <p:spTgt spid="12"/>
                                        </p:tgtEl>
                                        <p:attrNameLst>
                                          <p:attrName>ppt_h</p:attrName>
                                        </p:attrNameLst>
                                      </p:cBhvr>
                                      <p:tavLst>
                                        <p:tav tm="0">
                                          <p:val>
                                            <p:fltVal val="0"/>
                                          </p:val>
                                        </p:tav>
                                        <p:tav tm="100000">
                                          <p:val>
                                            <p:strVal val="#ppt_h"/>
                                          </p:val>
                                        </p:tav>
                                      </p:tavLst>
                                    </p:anim>
                                    <p:anim calcmode="lin" valueType="num">
                                      <p:cBhvr>
                                        <p:cTn id="17" dur="1000" fill="hold"/>
                                        <p:tgtEl>
                                          <p:spTgt spid="12"/>
                                        </p:tgtEl>
                                        <p:attrNameLst>
                                          <p:attrName>style.rotation</p:attrName>
                                        </p:attrNameLst>
                                      </p:cBhvr>
                                      <p:tavLst>
                                        <p:tav tm="0">
                                          <p:val>
                                            <p:fltVal val="90"/>
                                          </p:val>
                                        </p:tav>
                                        <p:tav tm="100000">
                                          <p:val>
                                            <p:fltVal val="0"/>
                                          </p:val>
                                        </p:tav>
                                      </p:tavLst>
                                    </p:anim>
                                    <p:animEffect transition="in" filter="fade">
                                      <p:cBhvr>
                                        <p:cTn id="18" dur="10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1000" fill="hold"/>
                                        <p:tgtEl>
                                          <p:spTgt spid="19"/>
                                        </p:tgtEl>
                                        <p:attrNameLst>
                                          <p:attrName>ppt_w</p:attrName>
                                        </p:attrNameLst>
                                      </p:cBhvr>
                                      <p:tavLst>
                                        <p:tav tm="0">
                                          <p:val>
                                            <p:fltVal val="0"/>
                                          </p:val>
                                        </p:tav>
                                        <p:tav tm="100000">
                                          <p:val>
                                            <p:strVal val="#ppt_w"/>
                                          </p:val>
                                        </p:tav>
                                      </p:tavLst>
                                    </p:anim>
                                    <p:anim calcmode="lin" valueType="num">
                                      <p:cBhvr>
                                        <p:cTn id="24" dur="1000" fill="hold"/>
                                        <p:tgtEl>
                                          <p:spTgt spid="19"/>
                                        </p:tgtEl>
                                        <p:attrNameLst>
                                          <p:attrName>ppt_h</p:attrName>
                                        </p:attrNameLst>
                                      </p:cBhvr>
                                      <p:tavLst>
                                        <p:tav tm="0">
                                          <p:val>
                                            <p:fltVal val="0"/>
                                          </p:val>
                                        </p:tav>
                                        <p:tav tm="100000">
                                          <p:val>
                                            <p:strVal val="#ppt_h"/>
                                          </p:val>
                                        </p:tav>
                                      </p:tavLst>
                                    </p:anim>
                                    <p:anim calcmode="lin" valueType="num">
                                      <p:cBhvr>
                                        <p:cTn id="25" dur="1000" fill="hold"/>
                                        <p:tgtEl>
                                          <p:spTgt spid="19"/>
                                        </p:tgtEl>
                                        <p:attrNameLst>
                                          <p:attrName>style.rotation</p:attrName>
                                        </p:attrNameLst>
                                      </p:cBhvr>
                                      <p:tavLst>
                                        <p:tav tm="0">
                                          <p:val>
                                            <p:fltVal val="90"/>
                                          </p:val>
                                        </p:tav>
                                        <p:tav tm="100000">
                                          <p:val>
                                            <p:fltVal val="0"/>
                                          </p:val>
                                        </p:tav>
                                      </p:tavLst>
                                    </p:anim>
                                    <p:animEffect transition="in" filter="fade">
                                      <p:cBhvr>
                                        <p:cTn id="26" dur="10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p:val>
                                            <p:fltVal val="0"/>
                                          </p:val>
                                        </p:tav>
                                        <p:tav tm="100000">
                                          <p:val>
                                            <p:strVal val="#ppt_w"/>
                                          </p:val>
                                        </p:tav>
                                      </p:tavLst>
                                    </p:anim>
                                    <p:anim calcmode="lin" valueType="num">
                                      <p:cBhvr>
                                        <p:cTn id="32" dur="1000" fill="hold"/>
                                        <p:tgtEl>
                                          <p:spTgt spid="11"/>
                                        </p:tgtEl>
                                        <p:attrNameLst>
                                          <p:attrName>ppt_h</p:attrName>
                                        </p:attrNameLst>
                                      </p:cBhvr>
                                      <p:tavLst>
                                        <p:tav tm="0">
                                          <p:val>
                                            <p:fltVal val="0"/>
                                          </p:val>
                                        </p:tav>
                                        <p:tav tm="100000">
                                          <p:val>
                                            <p:strVal val="#ppt_h"/>
                                          </p:val>
                                        </p:tav>
                                      </p:tavLst>
                                    </p:anim>
                                    <p:anim calcmode="lin" valueType="num">
                                      <p:cBhvr>
                                        <p:cTn id="33" dur="1000" fill="hold"/>
                                        <p:tgtEl>
                                          <p:spTgt spid="11"/>
                                        </p:tgtEl>
                                        <p:attrNameLst>
                                          <p:attrName>style.rotation</p:attrName>
                                        </p:attrNameLst>
                                      </p:cBhvr>
                                      <p:tavLst>
                                        <p:tav tm="0">
                                          <p:val>
                                            <p:fltVal val="90"/>
                                          </p:val>
                                        </p:tav>
                                        <p:tav tm="100000">
                                          <p:val>
                                            <p:fltVal val="0"/>
                                          </p:val>
                                        </p:tav>
                                      </p:tavLst>
                                    </p:anim>
                                    <p:animEffect transition="in" filter="fade">
                                      <p:cBhvr>
                                        <p:cTn id="34" dur="10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1000" fill="hold"/>
                                        <p:tgtEl>
                                          <p:spTgt spid="10"/>
                                        </p:tgtEl>
                                        <p:attrNameLst>
                                          <p:attrName>ppt_w</p:attrName>
                                        </p:attrNameLst>
                                      </p:cBhvr>
                                      <p:tavLst>
                                        <p:tav tm="0">
                                          <p:val>
                                            <p:fltVal val="0"/>
                                          </p:val>
                                        </p:tav>
                                        <p:tav tm="100000">
                                          <p:val>
                                            <p:strVal val="#ppt_w"/>
                                          </p:val>
                                        </p:tav>
                                      </p:tavLst>
                                    </p:anim>
                                    <p:anim calcmode="lin" valueType="num">
                                      <p:cBhvr>
                                        <p:cTn id="40" dur="1000" fill="hold"/>
                                        <p:tgtEl>
                                          <p:spTgt spid="10"/>
                                        </p:tgtEl>
                                        <p:attrNameLst>
                                          <p:attrName>ppt_h</p:attrName>
                                        </p:attrNameLst>
                                      </p:cBhvr>
                                      <p:tavLst>
                                        <p:tav tm="0">
                                          <p:val>
                                            <p:fltVal val="0"/>
                                          </p:val>
                                        </p:tav>
                                        <p:tav tm="100000">
                                          <p:val>
                                            <p:strVal val="#ppt_h"/>
                                          </p:val>
                                        </p:tav>
                                      </p:tavLst>
                                    </p:anim>
                                    <p:anim calcmode="lin" valueType="num">
                                      <p:cBhvr>
                                        <p:cTn id="41" dur="1000" fill="hold"/>
                                        <p:tgtEl>
                                          <p:spTgt spid="10"/>
                                        </p:tgtEl>
                                        <p:attrNameLst>
                                          <p:attrName>style.rotation</p:attrName>
                                        </p:attrNameLst>
                                      </p:cBhvr>
                                      <p:tavLst>
                                        <p:tav tm="0">
                                          <p:val>
                                            <p:fltVal val="90"/>
                                          </p:val>
                                        </p:tav>
                                        <p:tav tm="100000">
                                          <p:val>
                                            <p:fltVal val="0"/>
                                          </p:val>
                                        </p:tav>
                                      </p:tavLst>
                                    </p:anim>
                                    <p:animEffect transition="in" filter="fade">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1000" fill="hold"/>
                                        <p:tgtEl>
                                          <p:spTgt spid="18"/>
                                        </p:tgtEl>
                                        <p:attrNameLst>
                                          <p:attrName>ppt_w</p:attrName>
                                        </p:attrNameLst>
                                      </p:cBhvr>
                                      <p:tavLst>
                                        <p:tav tm="0">
                                          <p:val>
                                            <p:fltVal val="0"/>
                                          </p:val>
                                        </p:tav>
                                        <p:tav tm="100000">
                                          <p:val>
                                            <p:strVal val="#ppt_w"/>
                                          </p:val>
                                        </p:tav>
                                      </p:tavLst>
                                    </p:anim>
                                    <p:anim calcmode="lin" valueType="num">
                                      <p:cBhvr>
                                        <p:cTn id="48" dur="1000" fill="hold"/>
                                        <p:tgtEl>
                                          <p:spTgt spid="18"/>
                                        </p:tgtEl>
                                        <p:attrNameLst>
                                          <p:attrName>ppt_h</p:attrName>
                                        </p:attrNameLst>
                                      </p:cBhvr>
                                      <p:tavLst>
                                        <p:tav tm="0">
                                          <p:val>
                                            <p:fltVal val="0"/>
                                          </p:val>
                                        </p:tav>
                                        <p:tav tm="100000">
                                          <p:val>
                                            <p:strVal val="#ppt_h"/>
                                          </p:val>
                                        </p:tav>
                                      </p:tavLst>
                                    </p:anim>
                                    <p:anim calcmode="lin" valueType="num">
                                      <p:cBhvr>
                                        <p:cTn id="49" dur="1000" fill="hold"/>
                                        <p:tgtEl>
                                          <p:spTgt spid="18"/>
                                        </p:tgtEl>
                                        <p:attrNameLst>
                                          <p:attrName>style.rotation</p:attrName>
                                        </p:attrNameLst>
                                      </p:cBhvr>
                                      <p:tavLst>
                                        <p:tav tm="0">
                                          <p:val>
                                            <p:fltVal val="90"/>
                                          </p:val>
                                        </p:tav>
                                        <p:tav tm="100000">
                                          <p:val>
                                            <p:fltVal val="0"/>
                                          </p:val>
                                        </p:tav>
                                      </p:tavLst>
                                    </p:anim>
                                    <p:animEffect transition="in" filter="fade">
                                      <p:cBhvr>
                                        <p:cTn id="50" dur="10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1000" fill="hold"/>
                                        <p:tgtEl>
                                          <p:spTgt spid="17"/>
                                        </p:tgtEl>
                                        <p:attrNameLst>
                                          <p:attrName>ppt_w</p:attrName>
                                        </p:attrNameLst>
                                      </p:cBhvr>
                                      <p:tavLst>
                                        <p:tav tm="0">
                                          <p:val>
                                            <p:fltVal val="0"/>
                                          </p:val>
                                        </p:tav>
                                        <p:tav tm="100000">
                                          <p:val>
                                            <p:strVal val="#ppt_w"/>
                                          </p:val>
                                        </p:tav>
                                      </p:tavLst>
                                    </p:anim>
                                    <p:anim calcmode="lin" valueType="num">
                                      <p:cBhvr>
                                        <p:cTn id="56" dur="1000" fill="hold"/>
                                        <p:tgtEl>
                                          <p:spTgt spid="17"/>
                                        </p:tgtEl>
                                        <p:attrNameLst>
                                          <p:attrName>ppt_h</p:attrName>
                                        </p:attrNameLst>
                                      </p:cBhvr>
                                      <p:tavLst>
                                        <p:tav tm="0">
                                          <p:val>
                                            <p:fltVal val="0"/>
                                          </p:val>
                                        </p:tav>
                                        <p:tav tm="100000">
                                          <p:val>
                                            <p:strVal val="#ppt_h"/>
                                          </p:val>
                                        </p:tav>
                                      </p:tavLst>
                                    </p:anim>
                                    <p:anim calcmode="lin" valueType="num">
                                      <p:cBhvr>
                                        <p:cTn id="57" dur="1000" fill="hold"/>
                                        <p:tgtEl>
                                          <p:spTgt spid="17"/>
                                        </p:tgtEl>
                                        <p:attrNameLst>
                                          <p:attrName>style.rotation</p:attrName>
                                        </p:attrNameLst>
                                      </p:cBhvr>
                                      <p:tavLst>
                                        <p:tav tm="0">
                                          <p:val>
                                            <p:fltVal val="90"/>
                                          </p:val>
                                        </p:tav>
                                        <p:tav tm="100000">
                                          <p:val>
                                            <p:fltVal val="0"/>
                                          </p:val>
                                        </p:tav>
                                      </p:tavLst>
                                    </p:anim>
                                    <p:animEffect transition="in" filter="fade">
                                      <p:cBhvr>
                                        <p:cTn id="58"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1171</Words>
  <Application>Microsoft Office PowerPoint</Application>
  <PresentationFormat>Egyéni</PresentationFormat>
  <Paragraphs>205</Paragraphs>
  <Slides>26</Slides>
  <Notes>0</Notes>
  <HiddenSlides>0</HiddenSlides>
  <MMClips>0</MMClips>
  <ScaleCrop>false</ScaleCrop>
  <HeadingPairs>
    <vt:vector size="6" baseType="variant">
      <vt:variant>
        <vt:lpstr>Használt betűtípusok</vt:lpstr>
      </vt:variant>
      <vt:variant>
        <vt:i4>7</vt:i4>
      </vt:variant>
      <vt:variant>
        <vt:lpstr>Téma</vt:lpstr>
      </vt:variant>
      <vt:variant>
        <vt:i4>1</vt:i4>
      </vt:variant>
      <vt:variant>
        <vt:lpstr>Diacímek</vt:lpstr>
      </vt:variant>
      <vt:variant>
        <vt:i4>26</vt:i4>
      </vt:variant>
    </vt:vector>
  </HeadingPairs>
  <TitlesOfParts>
    <vt:vector size="34" baseType="lpstr">
      <vt:lpstr>HK Grotesk Bold</vt:lpstr>
      <vt:lpstr>HK Grotesk Light</vt:lpstr>
      <vt:lpstr>HK Grotesk Medium Bold</vt:lpstr>
      <vt:lpstr>Arial</vt:lpstr>
      <vt:lpstr>HK Grotesk Medium</vt:lpstr>
      <vt:lpstr>Calibri</vt:lpstr>
      <vt:lpstr>Arimo</vt:lpstr>
      <vt:lpstr>Office Theme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Szoftverfejlesztő és -tesztelő OKJ képzés vizsgaremek 2022</dc:title>
  <cp:lastModifiedBy>Gimesi Adam</cp:lastModifiedBy>
  <cp:revision>2</cp:revision>
  <dcterms:created xsi:type="dcterms:W3CDTF">2006-08-16T00:00:00Z</dcterms:created>
  <dcterms:modified xsi:type="dcterms:W3CDTF">2023-04-27T14:03:39Z</dcterms:modified>
  <dc:identifier>DAFgGYWCutE</dc:identifier>
</cp:coreProperties>
</file>